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heme/theme2.xml" ContentType="application/vnd.openxmlformats-officedocument.theme+xml"/>
  <Override PartName="/ppt/tags/tag16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797" r:id="rId2"/>
    <p:sldId id="2147473475" r:id="rId3"/>
    <p:sldId id="2147473476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D91"/>
    <a:srgbClr val="DE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336D85-0EC6-4F95-8482-3B1BC6B9B70C}" v="2" dt="2023-05-16T08:12:28.88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792" autoAdjust="0"/>
  </p:normalViewPr>
  <p:slideViewPr>
    <p:cSldViewPr snapToGrid="0">
      <p:cViewPr varScale="1">
        <p:scale>
          <a:sx n="122" d="100"/>
          <a:sy n="122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zzana Giuseppe Pio Alessandro (Open Fiber)" userId="a1b5f71e-fe05-48aa-a5e9-bbbc1a593467" providerId="ADAL" clId="{946C9840-91DE-4850-962B-5B20E1E4D639}"/>
    <pc:docChg chg="custSel modSld">
      <pc:chgData name="Vazzana Giuseppe Pio Alessandro (Open Fiber)" userId="a1b5f71e-fe05-48aa-a5e9-bbbc1a593467" providerId="ADAL" clId="{946C9840-91DE-4850-962B-5B20E1E4D639}" dt="2023-05-16T11:41:27.250" v="23" actId="1076"/>
      <pc:docMkLst>
        <pc:docMk/>
      </pc:docMkLst>
      <pc:sldChg chg="addSp delSp modSp mod">
        <pc:chgData name="Vazzana Giuseppe Pio Alessandro (Open Fiber)" userId="a1b5f71e-fe05-48aa-a5e9-bbbc1a593467" providerId="ADAL" clId="{946C9840-91DE-4850-962B-5B20E1E4D639}" dt="2023-05-16T11:41:27.250" v="23" actId="1076"/>
        <pc:sldMkLst>
          <pc:docMk/>
          <pc:sldMk cId="248180310" sldId="2147473475"/>
        </pc:sldMkLst>
        <pc:picChg chg="del">
          <ac:chgData name="Vazzana Giuseppe Pio Alessandro (Open Fiber)" userId="a1b5f71e-fe05-48aa-a5e9-bbbc1a593467" providerId="ADAL" clId="{946C9840-91DE-4850-962B-5B20E1E4D639}" dt="2023-05-16T09:21:07.998" v="0" actId="478"/>
          <ac:picMkLst>
            <pc:docMk/>
            <pc:sldMk cId="248180310" sldId="2147473475"/>
            <ac:picMk id="3" creationId="{26BBE398-EB6D-3FB4-EDA0-41B5A6535AC1}"/>
          </ac:picMkLst>
        </pc:picChg>
        <pc:picChg chg="add mod">
          <ac:chgData name="Vazzana Giuseppe Pio Alessandro (Open Fiber)" userId="a1b5f71e-fe05-48aa-a5e9-bbbc1a593467" providerId="ADAL" clId="{946C9840-91DE-4850-962B-5B20E1E4D639}" dt="2023-05-16T11:41:27.250" v="23" actId="1076"/>
          <ac:picMkLst>
            <pc:docMk/>
            <pc:sldMk cId="248180310" sldId="2147473475"/>
            <ac:picMk id="3" creationId="{F7B1F6E9-3F8B-7AB7-CB13-393BE6797EA7}"/>
          </ac:picMkLst>
        </pc:picChg>
        <pc:picChg chg="add del mod">
          <ac:chgData name="Vazzana Giuseppe Pio Alessandro (Open Fiber)" userId="a1b5f71e-fe05-48aa-a5e9-bbbc1a593467" providerId="ADAL" clId="{946C9840-91DE-4850-962B-5B20E1E4D639}" dt="2023-05-16T11:31:05.702" v="20" actId="478"/>
          <ac:picMkLst>
            <pc:docMk/>
            <pc:sldMk cId="248180310" sldId="2147473475"/>
            <ac:picMk id="4" creationId="{7D869354-947D-950D-5BD5-8F296BE11CC1}"/>
          </ac:picMkLst>
        </pc:picChg>
      </pc:sldChg>
      <pc:sldChg chg="addSp delSp modSp mod">
        <pc:chgData name="Vazzana Giuseppe Pio Alessandro (Open Fiber)" userId="a1b5f71e-fe05-48aa-a5e9-bbbc1a593467" providerId="ADAL" clId="{946C9840-91DE-4850-962B-5B20E1E4D639}" dt="2023-05-16T09:22:50.183" v="16" actId="1035"/>
        <pc:sldMkLst>
          <pc:docMk/>
          <pc:sldMk cId="3250832335" sldId="2147473476"/>
        </pc:sldMkLst>
        <pc:picChg chg="add mod">
          <ac:chgData name="Vazzana Giuseppe Pio Alessandro (Open Fiber)" userId="a1b5f71e-fe05-48aa-a5e9-bbbc1a593467" providerId="ADAL" clId="{946C9840-91DE-4850-962B-5B20E1E4D639}" dt="2023-05-16T09:22:50.183" v="16" actId="1035"/>
          <ac:picMkLst>
            <pc:docMk/>
            <pc:sldMk cId="3250832335" sldId="2147473476"/>
            <ac:picMk id="3" creationId="{6E4FB8A0-F4AA-8ED4-E4F7-88352BB23DFD}"/>
          </ac:picMkLst>
        </pc:picChg>
        <pc:picChg chg="del mod">
          <ac:chgData name="Vazzana Giuseppe Pio Alessandro (Open Fiber)" userId="a1b5f71e-fe05-48aa-a5e9-bbbc1a593467" providerId="ADAL" clId="{946C9840-91DE-4850-962B-5B20E1E4D639}" dt="2023-05-16T09:21:33.906" v="5" actId="478"/>
          <ac:picMkLst>
            <pc:docMk/>
            <pc:sldMk cId="3250832335" sldId="2147473476"/>
            <ac:picMk id="4" creationId="{7DC804E6-5CD6-1603-8BC2-FFD13E420629}"/>
          </ac:picMkLst>
        </pc:picChg>
      </pc:sldChg>
    </pc:docChg>
  </pc:docChgLst>
  <pc:docChgLst>
    <pc:chgData name="Vazzana Giuseppe Pio Alessandro (Open Fiber)" userId="a1b5f71e-fe05-48aa-a5e9-bbbc1a593467" providerId="ADAL" clId="{50336D85-0EC6-4F95-8482-3B1BC6B9B70C}"/>
    <pc:docChg chg="custSel addSld delSld modSld">
      <pc:chgData name="Vazzana Giuseppe Pio Alessandro (Open Fiber)" userId="a1b5f71e-fe05-48aa-a5e9-bbbc1a593467" providerId="ADAL" clId="{50336D85-0EC6-4F95-8482-3B1BC6B9B70C}" dt="2023-05-16T08:19:52.697" v="56" actId="1076"/>
      <pc:docMkLst>
        <pc:docMk/>
      </pc:docMkLst>
      <pc:sldChg chg="addSp delSp modSp mod">
        <pc:chgData name="Vazzana Giuseppe Pio Alessandro (Open Fiber)" userId="a1b5f71e-fe05-48aa-a5e9-bbbc1a593467" providerId="ADAL" clId="{50336D85-0EC6-4F95-8482-3B1BC6B9B70C}" dt="2023-05-16T08:12:30.411" v="2" actId="478"/>
        <pc:sldMkLst>
          <pc:docMk/>
          <pc:sldMk cId="3135506543" sldId="797"/>
        </pc:sldMkLst>
        <pc:spChg chg="del">
          <ac:chgData name="Vazzana Giuseppe Pio Alessandro (Open Fiber)" userId="a1b5f71e-fe05-48aa-a5e9-bbbc1a593467" providerId="ADAL" clId="{50336D85-0EC6-4F95-8482-3B1BC6B9B70C}" dt="2023-05-16T08:12:30.411" v="2" actId="478"/>
          <ac:spMkLst>
            <pc:docMk/>
            <pc:sldMk cId="3135506543" sldId="797"/>
            <ac:spMk id="2" creationId="{9FAEA626-37D7-4F65-8D0C-31F10D3B30A8}"/>
          </ac:spMkLst>
        </pc:spChg>
        <pc:spChg chg="add del mod">
          <ac:chgData name="Vazzana Giuseppe Pio Alessandro (Open Fiber)" userId="a1b5f71e-fe05-48aa-a5e9-bbbc1a593467" providerId="ADAL" clId="{50336D85-0EC6-4F95-8482-3B1BC6B9B70C}" dt="2023-05-16T08:12:28.888" v="1" actId="478"/>
          <ac:spMkLst>
            <pc:docMk/>
            <pc:sldMk cId="3135506543" sldId="797"/>
            <ac:spMk id="3" creationId="{75C07446-9B9F-8926-0D9A-929538CAA25B}"/>
          </ac:spMkLst>
        </pc:spChg>
        <pc:spChg chg="del">
          <ac:chgData name="Vazzana Giuseppe Pio Alessandro (Open Fiber)" userId="a1b5f71e-fe05-48aa-a5e9-bbbc1a593467" providerId="ADAL" clId="{50336D85-0EC6-4F95-8482-3B1BC6B9B70C}" dt="2023-05-16T08:12:27.384" v="0" actId="478"/>
          <ac:spMkLst>
            <pc:docMk/>
            <pc:sldMk cId="3135506543" sldId="797"/>
            <ac:spMk id="20" creationId="{DC028A76-EE87-4463-85BD-2DBA34A6B55A}"/>
          </ac:spMkLst>
        </pc:spChg>
      </pc:sldChg>
      <pc:sldChg chg="addSp delSp modSp mod">
        <pc:chgData name="Vazzana Giuseppe Pio Alessandro (Open Fiber)" userId="a1b5f71e-fe05-48aa-a5e9-bbbc1a593467" providerId="ADAL" clId="{50336D85-0EC6-4F95-8482-3B1BC6B9B70C}" dt="2023-05-16T08:13:21.162" v="8" actId="1076"/>
        <pc:sldMkLst>
          <pc:docMk/>
          <pc:sldMk cId="248180310" sldId="2147473475"/>
        </pc:sldMkLst>
        <pc:picChg chg="add mod">
          <ac:chgData name="Vazzana Giuseppe Pio Alessandro (Open Fiber)" userId="a1b5f71e-fe05-48aa-a5e9-bbbc1a593467" providerId="ADAL" clId="{50336D85-0EC6-4F95-8482-3B1BC6B9B70C}" dt="2023-05-16T08:13:21.162" v="8" actId="1076"/>
          <ac:picMkLst>
            <pc:docMk/>
            <pc:sldMk cId="248180310" sldId="2147473475"/>
            <ac:picMk id="3" creationId="{26BBE398-EB6D-3FB4-EDA0-41B5A6535AC1}"/>
          </ac:picMkLst>
        </pc:picChg>
        <pc:picChg chg="del">
          <ac:chgData name="Vazzana Giuseppe Pio Alessandro (Open Fiber)" userId="a1b5f71e-fe05-48aa-a5e9-bbbc1a593467" providerId="ADAL" clId="{50336D85-0EC6-4F95-8482-3B1BC6B9B70C}" dt="2023-05-16T08:12:41.260" v="5" actId="478"/>
          <ac:picMkLst>
            <pc:docMk/>
            <pc:sldMk cId="248180310" sldId="2147473475"/>
            <ac:picMk id="4" creationId="{56986C98-D3D3-F4A4-00A6-4068716D8595}"/>
          </ac:picMkLst>
        </pc:picChg>
      </pc:sldChg>
      <pc:sldChg chg="del">
        <pc:chgData name="Vazzana Giuseppe Pio Alessandro (Open Fiber)" userId="a1b5f71e-fe05-48aa-a5e9-bbbc1a593467" providerId="ADAL" clId="{50336D85-0EC6-4F95-8482-3B1BC6B9B70C}" dt="2023-05-16T08:12:36.314" v="3" actId="2696"/>
        <pc:sldMkLst>
          <pc:docMk/>
          <pc:sldMk cId="2202321649" sldId="2147473476"/>
        </pc:sldMkLst>
      </pc:sldChg>
      <pc:sldChg chg="addSp delSp modSp add mod">
        <pc:chgData name="Vazzana Giuseppe Pio Alessandro (Open Fiber)" userId="a1b5f71e-fe05-48aa-a5e9-bbbc1a593467" providerId="ADAL" clId="{50336D85-0EC6-4F95-8482-3B1BC6B9B70C}" dt="2023-05-16T08:19:52.697" v="56" actId="1076"/>
        <pc:sldMkLst>
          <pc:docMk/>
          <pc:sldMk cId="3250832335" sldId="2147473476"/>
        </pc:sldMkLst>
        <pc:spChg chg="mod">
          <ac:chgData name="Vazzana Giuseppe Pio Alessandro (Open Fiber)" userId="a1b5f71e-fe05-48aa-a5e9-bbbc1a593467" providerId="ADAL" clId="{50336D85-0EC6-4F95-8482-3B1BC6B9B70C}" dt="2023-05-16T08:13:36.637" v="47" actId="20577"/>
          <ac:spMkLst>
            <pc:docMk/>
            <pc:sldMk cId="3250832335" sldId="2147473476"/>
            <ac:spMk id="134" creationId="{9A7DB50D-2465-FD83-4457-1CF66B2ED888}"/>
          </ac:spMkLst>
        </pc:spChg>
        <pc:picChg chg="del">
          <ac:chgData name="Vazzana Giuseppe Pio Alessandro (Open Fiber)" userId="a1b5f71e-fe05-48aa-a5e9-bbbc1a593467" providerId="ADAL" clId="{50336D85-0EC6-4F95-8482-3B1BC6B9B70C}" dt="2023-05-16T08:13:39.217" v="48" actId="478"/>
          <ac:picMkLst>
            <pc:docMk/>
            <pc:sldMk cId="3250832335" sldId="2147473476"/>
            <ac:picMk id="3" creationId="{26BBE398-EB6D-3FB4-EDA0-41B5A6535AC1}"/>
          </ac:picMkLst>
        </pc:picChg>
        <pc:picChg chg="add mod">
          <ac:chgData name="Vazzana Giuseppe Pio Alessandro (Open Fiber)" userId="a1b5f71e-fe05-48aa-a5e9-bbbc1a593467" providerId="ADAL" clId="{50336D85-0EC6-4F95-8482-3B1BC6B9B70C}" dt="2023-05-16T08:19:52.697" v="56" actId="1076"/>
          <ac:picMkLst>
            <pc:docMk/>
            <pc:sldMk cId="3250832335" sldId="2147473476"/>
            <ac:picMk id="4" creationId="{7DC804E6-5CD6-1603-8BC2-FFD13E420629}"/>
          </ac:picMkLst>
        </pc:picChg>
      </pc:sldChg>
      <pc:sldChg chg="del">
        <pc:chgData name="Vazzana Giuseppe Pio Alessandro (Open Fiber)" userId="a1b5f71e-fe05-48aa-a5e9-bbbc1a593467" providerId="ADAL" clId="{50336D85-0EC6-4F95-8482-3B1BC6B9B70C}" dt="2023-05-16T08:12:38.990" v="4" actId="2696"/>
        <pc:sldMkLst>
          <pc:docMk/>
          <pc:sldMk cId="3774363315" sldId="2147473477"/>
        </pc:sldMkLst>
      </pc:sldChg>
    </pc:docChg>
  </pc:docChgLst>
  <pc:docChgLst>
    <pc:chgData name="Vazzana Giuseppe Pio Alessandro (Open Fiber)" userId="a1b5f71e-fe05-48aa-a5e9-bbbc1a593467" providerId="ADAL" clId="{25237BE8-3452-4281-A443-A65D42FBD036}"/>
    <pc:docChg chg="undo custSel addSld delSld modSld">
      <pc:chgData name="Vazzana Giuseppe Pio Alessandro (Open Fiber)" userId="a1b5f71e-fe05-48aa-a5e9-bbbc1a593467" providerId="ADAL" clId="{25237BE8-3452-4281-A443-A65D42FBD036}" dt="2023-04-20T09:42:17.286" v="19" actId="1076"/>
      <pc:docMkLst>
        <pc:docMk/>
      </pc:docMkLst>
      <pc:sldChg chg="addSp delSp modSp add del mod">
        <pc:chgData name="Vazzana Giuseppe Pio Alessandro (Open Fiber)" userId="a1b5f71e-fe05-48aa-a5e9-bbbc1a593467" providerId="ADAL" clId="{25237BE8-3452-4281-A443-A65D42FBD036}" dt="2023-04-20T09:41:46.969" v="14" actId="1076"/>
        <pc:sldMkLst>
          <pc:docMk/>
          <pc:sldMk cId="248180310" sldId="2147473475"/>
        </pc:sldMkLst>
        <pc:picChg chg="del">
          <ac:chgData name="Vazzana Giuseppe Pio Alessandro (Open Fiber)" userId="a1b5f71e-fe05-48aa-a5e9-bbbc1a593467" providerId="ADAL" clId="{25237BE8-3452-4281-A443-A65D42FBD036}" dt="2023-04-20T09:37:59.268" v="3" actId="478"/>
          <ac:picMkLst>
            <pc:docMk/>
            <pc:sldMk cId="248180310" sldId="2147473475"/>
            <ac:picMk id="3" creationId="{BB3233D3-CD3F-E8A2-9848-9958F7F5E439}"/>
          </ac:picMkLst>
        </pc:picChg>
        <pc:picChg chg="add mod">
          <ac:chgData name="Vazzana Giuseppe Pio Alessandro (Open Fiber)" userId="a1b5f71e-fe05-48aa-a5e9-bbbc1a593467" providerId="ADAL" clId="{25237BE8-3452-4281-A443-A65D42FBD036}" dt="2023-04-20T09:41:46.969" v="14" actId="1076"/>
          <ac:picMkLst>
            <pc:docMk/>
            <pc:sldMk cId="248180310" sldId="2147473475"/>
            <ac:picMk id="4" creationId="{56986C98-D3D3-F4A4-00A6-4068716D8595}"/>
          </ac:picMkLst>
        </pc:picChg>
      </pc:sldChg>
      <pc:sldChg chg="addSp delSp modSp mod">
        <pc:chgData name="Vazzana Giuseppe Pio Alessandro (Open Fiber)" userId="a1b5f71e-fe05-48aa-a5e9-bbbc1a593467" providerId="ADAL" clId="{25237BE8-3452-4281-A443-A65D42FBD036}" dt="2023-04-20T09:42:17.286" v="19" actId="1076"/>
        <pc:sldMkLst>
          <pc:docMk/>
          <pc:sldMk cId="2202321649" sldId="2147473476"/>
        </pc:sldMkLst>
        <pc:picChg chg="add del mod">
          <ac:chgData name="Vazzana Giuseppe Pio Alessandro (Open Fiber)" userId="a1b5f71e-fe05-48aa-a5e9-bbbc1a593467" providerId="ADAL" clId="{25237BE8-3452-4281-A443-A65D42FBD036}" dt="2023-04-20T09:41:02.322" v="9" actId="478"/>
          <ac:picMkLst>
            <pc:docMk/>
            <pc:sldMk cId="2202321649" sldId="2147473476"/>
            <ac:picMk id="3" creationId="{A3FBE630-31BF-A1DC-AFFD-68B1DD51B91E}"/>
          </ac:picMkLst>
        </pc:picChg>
        <pc:picChg chg="del">
          <ac:chgData name="Vazzana Giuseppe Pio Alessandro (Open Fiber)" userId="a1b5f71e-fe05-48aa-a5e9-bbbc1a593467" providerId="ADAL" clId="{25237BE8-3452-4281-A443-A65D42FBD036}" dt="2023-04-20T09:37:52.281" v="0" actId="478"/>
          <ac:picMkLst>
            <pc:docMk/>
            <pc:sldMk cId="2202321649" sldId="2147473476"/>
            <ac:picMk id="4" creationId="{BCBEB3C1-DD3F-8C0B-FFE1-E9B5DF3A30A5}"/>
          </ac:picMkLst>
        </pc:picChg>
        <pc:picChg chg="add mod">
          <ac:chgData name="Vazzana Giuseppe Pio Alessandro (Open Fiber)" userId="a1b5f71e-fe05-48aa-a5e9-bbbc1a593467" providerId="ADAL" clId="{25237BE8-3452-4281-A443-A65D42FBD036}" dt="2023-04-20T09:42:17.286" v="19" actId="1076"/>
          <ac:picMkLst>
            <pc:docMk/>
            <pc:sldMk cId="2202321649" sldId="2147473476"/>
            <ac:picMk id="6" creationId="{57157194-ECD3-7982-F451-3877682E2FA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86EF8-4A6F-40CF-8568-17437A885668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F5F01-0977-4398-98AB-97202D3406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9292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57F6A4-F136-4832-913D-CC2A5B0B35F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2537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57F6A4-F136-4832-913D-CC2A5B0B35F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409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57F6A4-F136-4832-913D-CC2A5B0B35F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0196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23.xml"/><Relationship Id="rId7" Type="http://schemas.openxmlformats.org/officeDocument/2006/relationships/oleObject" Target="../embeddings/oleObject2.bin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slideMaster" Target="../slideMasters/slideMaster1.xml"/><Relationship Id="rId11" Type="http://schemas.openxmlformats.org/officeDocument/2006/relationships/image" Target="../media/image5.png"/><Relationship Id="rId5" Type="http://schemas.openxmlformats.org/officeDocument/2006/relationships/tags" Target="../tags/tag25.xml"/><Relationship Id="rId10" Type="http://schemas.openxmlformats.org/officeDocument/2006/relationships/image" Target="../media/image4.jpeg"/><Relationship Id="rId4" Type="http://schemas.openxmlformats.org/officeDocument/2006/relationships/tags" Target="../tags/tag24.xml"/><Relationship Id="rId9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3" Type="http://schemas.openxmlformats.org/officeDocument/2006/relationships/tags" Target="../tags/tag81.xml"/><Relationship Id="rId7" Type="http://schemas.openxmlformats.org/officeDocument/2006/relationships/tags" Target="../tags/tag85.xml"/><Relationship Id="rId12" Type="http://schemas.openxmlformats.org/officeDocument/2006/relationships/image" Target="../media/image7.jpeg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11" Type="http://schemas.openxmlformats.org/officeDocument/2006/relationships/image" Target="../media/image1.emf"/><Relationship Id="rId5" Type="http://schemas.openxmlformats.org/officeDocument/2006/relationships/tags" Target="../tags/tag83.xml"/><Relationship Id="rId10" Type="http://schemas.openxmlformats.org/officeDocument/2006/relationships/oleObject" Target="../embeddings/oleObject11.bin"/><Relationship Id="rId4" Type="http://schemas.openxmlformats.org/officeDocument/2006/relationships/tags" Target="../tags/tag82.xml"/><Relationship Id="rId9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94.xml"/><Relationship Id="rId3" Type="http://schemas.openxmlformats.org/officeDocument/2006/relationships/tags" Target="../tags/tag89.xml"/><Relationship Id="rId7" Type="http://schemas.openxmlformats.org/officeDocument/2006/relationships/tags" Target="../tags/tag93.xml"/><Relationship Id="rId12" Type="http://schemas.openxmlformats.org/officeDocument/2006/relationships/image" Target="../media/image7.jpeg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tags" Target="../tags/tag92.xml"/><Relationship Id="rId11" Type="http://schemas.openxmlformats.org/officeDocument/2006/relationships/image" Target="../media/image8.emf"/><Relationship Id="rId5" Type="http://schemas.openxmlformats.org/officeDocument/2006/relationships/tags" Target="../tags/tag91.xml"/><Relationship Id="rId10" Type="http://schemas.openxmlformats.org/officeDocument/2006/relationships/oleObject" Target="../embeddings/oleObject12.bin"/><Relationship Id="rId4" Type="http://schemas.openxmlformats.org/officeDocument/2006/relationships/tags" Target="../tags/tag90.xml"/><Relationship Id="rId9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02.xml"/><Relationship Id="rId3" Type="http://schemas.openxmlformats.org/officeDocument/2006/relationships/tags" Target="../tags/tag97.xml"/><Relationship Id="rId7" Type="http://schemas.openxmlformats.org/officeDocument/2006/relationships/tags" Target="../tags/tag101.xml"/><Relationship Id="rId12" Type="http://schemas.openxmlformats.org/officeDocument/2006/relationships/image" Target="../media/image7.jpeg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11" Type="http://schemas.openxmlformats.org/officeDocument/2006/relationships/image" Target="../media/image1.emf"/><Relationship Id="rId5" Type="http://schemas.openxmlformats.org/officeDocument/2006/relationships/tags" Target="../tags/tag99.xml"/><Relationship Id="rId10" Type="http://schemas.openxmlformats.org/officeDocument/2006/relationships/oleObject" Target="../embeddings/oleObject13.bin"/><Relationship Id="rId4" Type="http://schemas.openxmlformats.org/officeDocument/2006/relationships/tags" Target="../tags/tag98.xml"/><Relationship Id="rId9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3" Type="http://schemas.openxmlformats.org/officeDocument/2006/relationships/tags" Target="../tags/tag105.xml"/><Relationship Id="rId7" Type="http://schemas.openxmlformats.org/officeDocument/2006/relationships/tags" Target="../tags/tag109.xml"/><Relationship Id="rId12" Type="http://schemas.openxmlformats.org/officeDocument/2006/relationships/image" Target="../media/image7.jpeg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11" Type="http://schemas.openxmlformats.org/officeDocument/2006/relationships/image" Target="../media/image1.emf"/><Relationship Id="rId5" Type="http://schemas.openxmlformats.org/officeDocument/2006/relationships/tags" Target="../tags/tag107.xml"/><Relationship Id="rId10" Type="http://schemas.openxmlformats.org/officeDocument/2006/relationships/oleObject" Target="../embeddings/oleObject14.bin"/><Relationship Id="rId4" Type="http://schemas.openxmlformats.org/officeDocument/2006/relationships/tags" Target="../tags/tag106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3" Type="http://schemas.openxmlformats.org/officeDocument/2006/relationships/tags" Target="../tags/tag113.xml"/><Relationship Id="rId7" Type="http://schemas.openxmlformats.org/officeDocument/2006/relationships/tags" Target="../tags/tag117.xml"/><Relationship Id="rId12" Type="http://schemas.openxmlformats.org/officeDocument/2006/relationships/image" Target="../media/image7.jpeg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tags" Target="../tags/tag116.xml"/><Relationship Id="rId11" Type="http://schemas.openxmlformats.org/officeDocument/2006/relationships/image" Target="../media/image1.emf"/><Relationship Id="rId5" Type="http://schemas.openxmlformats.org/officeDocument/2006/relationships/tags" Target="../tags/tag115.xml"/><Relationship Id="rId10" Type="http://schemas.openxmlformats.org/officeDocument/2006/relationships/oleObject" Target="../embeddings/oleObject15.bin"/><Relationship Id="rId4" Type="http://schemas.openxmlformats.org/officeDocument/2006/relationships/tags" Target="../tags/tag114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26.xml"/><Relationship Id="rId3" Type="http://schemas.openxmlformats.org/officeDocument/2006/relationships/tags" Target="../tags/tag121.xml"/><Relationship Id="rId7" Type="http://schemas.openxmlformats.org/officeDocument/2006/relationships/tags" Target="../tags/tag125.xml"/><Relationship Id="rId12" Type="http://schemas.openxmlformats.org/officeDocument/2006/relationships/image" Target="../media/image7.jpeg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tags" Target="../tags/tag124.xml"/><Relationship Id="rId11" Type="http://schemas.openxmlformats.org/officeDocument/2006/relationships/image" Target="../media/image1.emf"/><Relationship Id="rId5" Type="http://schemas.openxmlformats.org/officeDocument/2006/relationships/tags" Target="../tags/tag123.xml"/><Relationship Id="rId10" Type="http://schemas.openxmlformats.org/officeDocument/2006/relationships/oleObject" Target="../embeddings/oleObject16.bin"/><Relationship Id="rId4" Type="http://schemas.openxmlformats.org/officeDocument/2006/relationships/tags" Target="../tags/tag122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34.xml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12" Type="http://schemas.openxmlformats.org/officeDocument/2006/relationships/image" Target="../media/image7.jpeg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11" Type="http://schemas.openxmlformats.org/officeDocument/2006/relationships/image" Target="../media/image1.emf"/><Relationship Id="rId5" Type="http://schemas.openxmlformats.org/officeDocument/2006/relationships/tags" Target="../tags/tag131.xml"/><Relationship Id="rId10" Type="http://schemas.openxmlformats.org/officeDocument/2006/relationships/oleObject" Target="../embeddings/oleObject17.bin"/><Relationship Id="rId4" Type="http://schemas.openxmlformats.org/officeDocument/2006/relationships/tags" Target="../tags/tag130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42.xml"/><Relationship Id="rId3" Type="http://schemas.openxmlformats.org/officeDocument/2006/relationships/tags" Target="../tags/tag137.xml"/><Relationship Id="rId7" Type="http://schemas.openxmlformats.org/officeDocument/2006/relationships/tags" Target="../tags/tag141.xml"/><Relationship Id="rId12" Type="http://schemas.openxmlformats.org/officeDocument/2006/relationships/image" Target="../media/image7.jpeg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tags" Target="../tags/tag140.xml"/><Relationship Id="rId11" Type="http://schemas.openxmlformats.org/officeDocument/2006/relationships/image" Target="../media/image8.emf"/><Relationship Id="rId5" Type="http://schemas.openxmlformats.org/officeDocument/2006/relationships/tags" Target="../tags/tag139.xml"/><Relationship Id="rId10" Type="http://schemas.openxmlformats.org/officeDocument/2006/relationships/oleObject" Target="../embeddings/oleObject18.bin"/><Relationship Id="rId4" Type="http://schemas.openxmlformats.org/officeDocument/2006/relationships/tags" Target="../tags/tag138.xml"/><Relationship Id="rId9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50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12" Type="http://schemas.openxmlformats.org/officeDocument/2006/relationships/image" Target="../media/image7.jpeg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11" Type="http://schemas.openxmlformats.org/officeDocument/2006/relationships/image" Target="../media/image1.emf"/><Relationship Id="rId5" Type="http://schemas.openxmlformats.org/officeDocument/2006/relationships/tags" Target="../tags/tag147.xml"/><Relationship Id="rId10" Type="http://schemas.openxmlformats.org/officeDocument/2006/relationships/oleObject" Target="../embeddings/oleObject19.bin"/><Relationship Id="rId4" Type="http://schemas.openxmlformats.org/officeDocument/2006/relationships/tags" Target="../tags/tag146.xml"/><Relationship Id="rId9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tags" Target="../tags/tag1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5" Type="http://schemas.openxmlformats.org/officeDocument/2006/relationships/tags" Target="../tags/tag155.xml"/><Relationship Id="rId10" Type="http://schemas.openxmlformats.org/officeDocument/2006/relationships/image" Target="../media/image7.jpeg"/><Relationship Id="rId4" Type="http://schemas.openxmlformats.org/officeDocument/2006/relationships/tags" Target="../tags/tag154.xml"/><Relationship Id="rId9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28.xml"/><Relationship Id="rId7" Type="http://schemas.openxmlformats.org/officeDocument/2006/relationships/oleObject" Target="../embeddings/oleObject3.bin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slideMaster" Target="../slideMasters/slideMaster1.xml"/><Relationship Id="rId11" Type="http://schemas.openxmlformats.org/officeDocument/2006/relationships/image" Target="../media/image6.png"/><Relationship Id="rId5" Type="http://schemas.openxmlformats.org/officeDocument/2006/relationships/tags" Target="../tags/tag30.xml"/><Relationship Id="rId10" Type="http://schemas.openxmlformats.org/officeDocument/2006/relationships/image" Target="../media/image4.jpeg"/><Relationship Id="rId4" Type="http://schemas.openxmlformats.org/officeDocument/2006/relationships/tags" Target="../tags/tag29.xml"/><Relationship Id="rId9" Type="http://schemas.openxmlformats.org/officeDocument/2006/relationships/image" Target="../media/image3.jpeg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159.xml"/><Relationship Id="rId7" Type="http://schemas.openxmlformats.org/officeDocument/2006/relationships/image" Target="../media/image2.emf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6" Type="http://schemas.openxmlformats.org/officeDocument/2006/relationships/oleObject" Target="../embeddings/oleObject2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60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2.xml"/><Relationship Id="rId1" Type="http://schemas.openxmlformats.org/officeDocument/2006/relationships/tags" Target="../tags/tag16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2.bin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7.jpeg"/><Relationship Id="rId5" Type="http://schemas.openxmlformats.org/officeDocument/2006/relationships/tags" Target="../tags/tag35.xml"/><Relationship Id="rId10" Type="http://schemas.openxmlformats.org/officeDocument/2006/relationships/image" Target="../media/image1.emf"/><Relationship Id="rId4" Type="http://schemas.openxmlformats.org/officeDocument/2006/relationships/tags" Target="../tags/tag34.xml"/><Relationship Id="rId9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4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10" Type="http://schemas.openxmlformats.org/officeDocument/2006/relationships/image" Target="../media/image7.jpeg"/><Relationship Id="rId4" Type="http://schemas.openxmlformats.org/officeDocument/2006/relationships/tags" Target="../tags/tag41.xml"/><Relationship Id="rId9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10" Type="http://schemas.openxmlformats.org/officeDocument/2006/relationships/image" Target="../media/image7.jpeg"/><Relationship Id="rId4" Type="http://schemas.openxmlformats.org/officeDocument/2006/relationships/tags" Target="../tags/tag47.xml"/><Relationship Id="rId9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5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10" Type="http://schemas.openxmlformats.org/officeDocument/2006/relationships/image" Target="../media/image7.jpeg"/><Relationship Id="rId4" Type="http://schemas.openxmlformats.org/officeDocument/2006/relationships/tags" Target="../tags/tag53.xml"/><Relationship Id="rId9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image" Target="../media/image7.jpeg"/><Relationship Id="rId5" Type="http://schemas.openxmlformats.org/officeDocument/2006/relationships/tags" Target="../tags/tag60.xml"/><Relationship Id="rId10" Type="http://schemas.openxmlformats.org/officeDocument/2006/relationships/image" Target="../media/image2.emf"/><Relationship Id="rId4" Type="http://schemas.openxmlformats.org/officeDocument/2006/relationships/tags" Target="../tags/tag59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70.xml"/><Relationship Id="rId3" Type="http://schemas.openxmlformats.org/officeDocument/2006/relationships/tags" Target="../tags/tag65.xml"/><Relationship Id="rId7" Type="http://schemas.openxmlformats.org/officeDocument/2006/relationships/tags" Target="../tags/tag69.xml"/><Relationship Id="rId12" Type="http://schemas.openxmlformats.org/officeDocument/2006/relationships/image" Target="../media/image7.jpeg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tags" Target="../tags/tag68.xml"/><Relationship Id="rId11" Type="http://schemas.openxmlformats.org/officeDocument/2006/relationships/image" Target="../media/image1.emf"/><Relationship Id="rId5" Type="http://schemas.openxmlformats.org/officeDocument/2006/relationships/tags" Target="../tags/tag67.xml"/><Relationship Id="rId10" Type="http://schemas.openxmlformats.org/officeDocument/2006/relationships/oleObject" Target="../embeddings/oleObject9.bin"/><Relationship Id="rId4" Type="http://schemas.openxmlformats.org/officeDocument/2006/relationships/tags" Target="../tags/tag66.xml"/><Relationship Id="rId9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12" Type="http://schemas.openxmlformats.org/officeDocument/2006/relationships/image" Target="../media/image7.jpeg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image" Target="../media/image1.emf"/><Relationship Id="rId5" Type="http://schemas.openxmlformats.org/officeDocument/2006/relationships/tags" Target="../tags/tag75.xml"/><Relationship Id="rId10" Type="http://schemas.openxmlformats.org/officeDocument/2006/relationships/oleObject" Target="../embeddings/oleObject10.bin"/><Relationship Id="rId4" Type="http://schemas.openxmlformats.org/officeDocument/2006/relationships/tags" Target="../tags/tag74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3B562A0-3D6C-45D0-9E85-8A28A804D0F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648849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3B562A0-3D6C-45D0-9E85-8A28A804D0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9D0A04A6-E518-46D2-89AF-A56A3AC02CD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21366"/>
            <a:ext cx="12192001" cy="6836634"/>
          </a:xfrm>
          <a:prstGeom prst="rect">
            <a:avLst/>
          </a:prstGeom>
        </p:spPr>
      </p:pic>
      <p:pic>
        <p:nvPicPr>
          <p:cNvPr id="9" name="Immagine 6">
            <a:extLst>
              <a:ext uri="{FF2B5EF4-FFF2-40B4-BE49-F238E27FC236}">
                <a16:creationId xmlns:a16="http://schemas.microsoft.com/office/drawing/2014/main" id="{3072B5BA-68FA-4B05-8C63-7C54D333AF3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414" y="5633678"/>
            <a:ext cx="1755861" cy="403200"/>
          </a:xfrm>
          <a:prstGeom prst="rect">
            <a:avLst/>
          </a:prstGeom>
        </p:spPr>
      </p:pic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C42428D-965F-410A-AAB0-2F4E028AF07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44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6" name="Documenttype">
            <a:extLst>
              <a:ext uri="{FF2B5EF4-FFF2-40B4-BE49-F238E27FC236}">
                <a16:creationId xmlns:a16="http://schemas.microsoft.com/office/drawing/2014/main" id="{0CADA7EB-5C2E-4AD4-A32E-534A28817C8A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750585" y="5024639"/>
            <a:ext cx="5018983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 rtl="0">
              <a:defRPr lang="en-US" sz="1400" dirty="0"/>
            </a:lvl1pPr>
          </a:lstStyle>
          <a:p>
            <a:pPr lvl="0" algn="ctr"/>
            <a:r>
              <a:rPr lang="it-IT" err="1"/>
              <a:t>Edit</a:t>
            </a:r>
            <a:r>
              <a:rPr lang="it-IT"/>
              <a:t> date or </a:t>
            </a:r>
            <a:r>
              <a:rPr lang="it-IT" err="1"/>
              <a:t>title</a:t>
            </a:r>
            <a:r>
              <a:rPr lang="it-IT"/>
              <a:t>/</a:t>
            </a:r>
            <a:r>
              <a:rPr lang="it-IT" err="1"/>
              <a:t>role</a:t>
            </a:r>
            <a:endParaRPr lang="it-IT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C85A1636-E33D-4640-A4BA-89E2008C1ED4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751727" y="4621255"/>
            <a:ext cx="5018983" cy="30777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 rtl="0">
              <a:defRPr lang="en-US" sz="2000" dirty="0"/>
            </a:lvl1pPr>
          </a:lstStyle>
          <a:p>
            <a:pPr lvl="0" algn="ctr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AA4E4E19-7239-46DA-AE24-CE9556C9BE7D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751727" y="3145994"/>
            <a:ext cx="5018983" cy="135421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normAutofit/>
          </a:bodyPr>
          <a:lstStyle>
            <a:lvl1pPr rtl="0">
              <a:defRPr lang="en-US" sz="4000" dirty="0"/>
            </a:lvl1pPr>
          </a:lstStyle>
          <a:p>
            <a:pPr lvl="0" algn="ctr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7A01C0-7FD6-4EAB-BDE8-0F077E9292CD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904718" y="15062"/>
            <a:ext cx="7849265" cy="523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03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483979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725BD87-3C3D-45F6-BBCF-F06FD867659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6092952" y="1"/>
            <a:ext cx="6099048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sz="160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736" y="172213"/>
            <a:ext cx="5065776" cy="731520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6" y="919251"/>
            <a:ext cx="5065776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baseline="0">
                <a:solidFill>
                  <a:schemeClr val="tx1"/>
                </a:solidFill>
              </a:defRPr>
            </a:lvl1pPr>
            <a:lvl2pPr marL="457198" indent="0" algn="ctr">
              <a:buNone/>
              <a:defRPr sz="2000"/>
            </a:lvl2pPr>
            <a:lvl3pPr marL="914396" indent="0" algn="ctr">
              <a:buNone/>
              <a:defRPr sz="1800"/>
            </a:lvl3pPr>
            <a:lvl4pPr marL="1371594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91" indent="0" algn="ctr">
              <a:buNone/>
              <a:defRPr sz="1600"/>
            </a:lvl6pPr>
            <a:lvl7pPr marL="2743189" indent="0" algn="ctr">
              <a:buNone/>
              <a:defRPr sz="1600"/>
            </a:lvl7pPr>
            <a:lvl8pPr marL="3200387" indent="0" algn="ctr">
              <a:buNone/>
              <a:defRPr sz="1600"/>
            </a:lvl8pPr>
            <a:lvl9pPr marL="3657586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9BE4D1E-183A-499B-BFC7-798294EB7AE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A799A991-07BB-454E-B76C-D2C06D0CED97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C1123737-328B-4E01-A026-B7C627025A6C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49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93AC4C-5B2F-4A0C-8C9B-7295BEE1F4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3701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572" imgH="588" progId="TCLayout.ActiveDocument.1">
                  <p:embed/>
                </p:oleObj>
              </mc:Choice>
              <mc:Fallback>
                <p:oleObj name="think-cell Slide" r:id="rId10" imgW="572" imgH="58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93AC4C-5B2F-4A0C-8C9B-7295BEE1F4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D668F04-7049-40BA-8D63-D8BBB69213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0415F114-7B0E-43F2-8881-F0D9FB2A643B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736" y="172213"/>
            <a:ext cx="6967728" cy="731520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7830313" y="1"/>
            <a:ext cx="4361688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sz="160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712BED6B-950C-4FB8-AEE1-14FA61D013FF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6" y="919251"/>
            <a:ext cx="6967728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baseline="0">
                <a:solidFill>
                  <a:schemeClr val="tx1"/>
                </a:solidFill>
              </a:defRPr>
            </a:lvl1pPr>
            <a:lvl2pPr marL="457198" indent="0" algn="ctr">
              <a:buNone/>
              <a:defRPr sz="2000"/>
            </a:lvl2pPr>
            <a:lvl3pPr marL="914396" indent="0" algn="ctr">
              <a:buNone/>
              <a:defRPr sz="1800"/>
            </a:lvl3pPr>
            <a:lvl4pPr marL="1371594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91" indent="0" algn="ctr">
              <a:buNone/>
              <a:defRPr sz="1600"/>
            </a:lvl6pPr>
            <a:lvl7pPr marL="2743189" indent="0" algn="ctr">
              <a:buNone/>
              <a:defRPr sz="1600"/>
            </a:lvl7pPr>
            <a:lvl8pPr marL="3200387" indent="0" algn="ctr">
              <a:buNone/>
              <a:defRPr sz="1600"/>
            </a:lvl8pPr>
            <a:lvl9pPr marL="3657586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F25A304F-F50E-4F96-991D-CFEB0706017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6967729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>
                <a:solidFill>
                  <a:schemeClr val="tx1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C393009-0681-4A8F-A1E9-19E10A949DC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F460B440-46D0-4A98-B74B-6A776717FB2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B453B4FE-D69C-41C3-8C83-D03B63BE638E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70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4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642884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50854476-2923-4515-A585-4477FF86118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3" name="RectangleLight">
            <a:extLst>
              <a:ext uri="{FF2B5EF4-FFF2-40B4-BE49-F238E27FC236}">
                <a16:creationId xmlns:a16="http://schemas.microsoft.com/office/drawing/2014/main" id="{A80E2F68-4ED6-42EF-9858-2FE4B1382825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8781416" y="1"/>
            <a:ext cx="3410584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737" y="172213"/>
            <a:ext cx="7918704" cy="731520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7" y="919251"/>
            <a:ext cx="7918704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u="none" baseline="0">
                <a:solidFill>
                  <a:schemeClr val="tx1"/>
                </a:solidFill>
              </a:defRPr>
            </a:lvl1pPr>
            <a:lvl2pPr marL="457198" indent="0" algn="ctr">
              <a:buNone/>
              <a:defRPr sz="2000"/>
            </a:lvl2pPr>
            <a:lvl3pPr marL="914396" indent="0" algn="ctr">
              <a:buNone/>
              <a:defRPr sz="1800"/>
            </a:lvl3pPr>
            <a:lvl4pPr marL="1371594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91" indent="0" algn="ctr">
              <a:buNone/>
              <a:defRPr sz="1600"/>
            </a:lvl6pPr>
            <a:lvl7pPr marL="2743189" indent="0" algn="ctr">
              <a:buNone/>
              <a:defRPr sz="1600"/>
            </a:lvl7pPr>
            <a:lvl8pPr marL="3200387" indent="0" algn="ctr">
              <a:buNone/>
              <a:defRPr sz="1600"/>
            </a:lvl8pPr>
            <a:lvl9pPr marL="3657586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l" defTabSz="91439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egoe UI" panose="020B0502040204020203" pitchFamily="34" charset="0"/>
              <a:buChar char="​"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DEC2F904-C5C8-4B39-9C46-6CA56144D86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9378C056-35BE-49AB-B2BA-E0F2D589D0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FCD42130-059F-4C45-8A5F-5E9BC7B1D4BB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989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3/4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257385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50854476-2923-4515-A585-4477FF86118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3" name="RectangleLight">
            <a:extLst>
              <a:ext uri="{FF2B5EF4-FFF2-40B4-BE49-F238E27FC236}">
                <a16:creationId xmlns:a16="http://schemas.microsoft.com/office/drawing/2014/main" id="{A80E2F68-4ED6-42EF-9858-2FE4B1382825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1" y="1"/>
            <a:ext cx="3410584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3775056" y="172213"/>
            <a:ext cx="7918704" cy="731520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3775056" y="919251"/>
            <a:ext cx="7918704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u="none" baseline="0">
                <a:solidFill>
                  <a:schemeClr val="tx1"/>
                </a:solidFill>
              </a:defRPr>
            </a:lvl1pPr>
            <a:lvl2pPr marL="457198" indent="0" algn="ctr">
              <a:buNone/>
              <a:defRPr sz="2000"/>
            </a:lvl2pPr>
            <a:lvl3pPr marL="914396" indent="0" algn="ctr">
              <a:buNone/>
              <a:defRPr sz="1800"/>
            </a:lvl3pPr>
            <a:lvl4pPr marL="1371594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91" indent="0" algn="ctr">
              <a:buNone/>
              <a:defRPr sz="1600"/>
            </a:lvl6pPr>
            <a:lvl7pPr marL="2743189" indent="0" algn="ctr">
              <a:buNone/>
              <a:defRPr sz="1600"/>
            </a:lvl7pPr>
            <a:lvl8pPr marL="3200387" indent="0" algn="ctr">
              <a:buNone/>
              <a:defRPr sz="1600"/>
            </a:lvl8pPr>
            <a:lvl9pPr marL="3657586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l" defTabSz="91439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egoe UI" panose="020B0502040204020203" pitchFamily="34" charset="0"/>
              <a:buChar char="​"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DEC2F904-C5C8-4B39-9C46-6CA56144D86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3775055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9378C056-35BE-49AB-B2BA-E0F2D589D0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FCD42130-059F-4C45-8A5F-5E9BC7B1D4BB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546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A8D6A48-EE20-4EB4-A234-9F3B16C0287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697144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A8D6A48-EE20-4EB4-A234-9F3B16C028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67C50C85-5FB9-4798-A8A4-1DA5B9F3ACC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3413761" y="1"/>
            <a:ext cx="8778240" cy="6858000"/>
          </a:xfrm>
          <a:prstGeom prst="rect">
            <a:avLst/>
          </a:prstGeom>
          <a:solidFill>
            <a:srgbClr val="FBE1EF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sz="160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6647A441-8DE4-4236-BCC7-B694B2C59E00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736" y="2744370"/>
            <a:ext cx="2514600" cy="769441"/>
          </a:xfrm>
        </p:spPr>
        <p:txBody>
          <a:bodyPr vert="horz" wrap="square" lIns="0" tIns="0" rIns="0" bIns="0" rtlCol="0" anchor="b" anchorCtr="0">
            <a:noAutofit/>
          </a:bodyPr>
          <a:lstStyle>
            <a:lvl1pPr rtl="0">
              <a:defRPr lang="en-US" dirty="0"/>
            </a:lvl1pPr>
          </a:lstStyle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A4DBA574-6D59-4DFD-82A7-9B1E9AEB906E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6" y="3659644"/>
            <a:ext cx="2514600" cy="49244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baseline="0">
                <a:solidFill>
                  <a:schemeClr val="tx1"/>
                </a:solidFill>
              </a:defRPr>
            </a:lvl1pPr>
            <a:lvl2pPr marL="457176" indent="0" algn="ctr">
              <a:buNone/>
              <a:defRPr sz="2000"/>
            </a:lvl2pPr>
            <a:lvl3pPr marL="914350" indent="0" algn="ctr">
              <a:buNone/>
              <a:defRPr sz="1800"/>
            </a:lvl3pPr>
            <a:lvl4pPr marL="1371527" indent="0" algn="ctr">
              <a:buNone/>
              <a:defRPr sz="1600"/>
            </a:lvl4pPr>
            <a:lvl5pPr marL="1828702" indent="0" algn="ctr">
              <a:buNone/>
              <a:defRPr sz="1600"/>
            </a:lvl5pPr>
            <a:lvl6pPr marL="2285877" indent="0" algn="ctr">
              <a:buNone/>
              <a:defRPr sz="1600"/>
            </a:lvl6pPr>
            <a:lvl7pPr marL="2743051" indent="0" algn="ctr">
              <a:buNone/>
              <a:defRPr sz="1600"/>
            </a:lvl7pPr>
            <a:lvl8pPr marL="3200227" indent="0" algn="ctr">
              <a:buNone/>
              <a:defRPr sz="1600"/>
            </a:lvl8pPr>
            <a:lvl9pPr marL="3657403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25B2DE14-9B3F-4199-B082-9FEB12CE57EA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96552B7E-7081-4EA8-9351-FE4C7216ADF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6" y="41597"/>
            <a:ext cx="2514601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D61C1688-2AB0-4267-B3D4-1012D38CC06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3AB43B47-1358-45D1-ABF9-B35A5771AEE5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00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EE6E84E-0DE7-4EEF-8932-BF42153B3B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241645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EE6E84E-0DE7-4EEF-8932-BF42153B3B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9D2CA90-0144-4292-9526-98A508F5317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4364736" y="1"/>
            <a:ext cx="7827264" cy="6858000"/>
          </a:xfrm>
          <a:prstGeom prst="rect">
            <a:avLst/>
          </a:prstGeom>
          <a:solidFill>
            <a:srgbClr val="FBE1EF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sz="160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4EF89F43-35C6-451B-BBE8-87D2B8B83F5E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737" y="2744370"/>
            <a:ext cx="3465576" cy="769441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rtl="0">
              <a:defRPr lang="en-US" dirty="0"/>
            </a:lvl1pPr>
          </a:lstStyle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9F06A69A-B095-4159-932B-3658DD253FDF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5" y="3659645"/>
            <a:ext cx="3465575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baseline="0">
                <a:solidFill>
                  <a:schemeClr val="tx1"/>
                </a:solidFill>
              </a:defRPr>
            </a:lvl1pPr>
            <a:lvl2pPr marL="457176" indent="0" algn="ctr">
              <a:buNone/>
              <a:defRPr sz="2000"/>
            </a:lvl2pPr>
            <a:lvl3pPr marL="914350" indent="0" algn="ctr">
              <a:buNone/>
              <a:defRPr sz="1800"/>
            </a:lvl3pPr>
            <a:lvl4pPr marL="1371527" indent="0" algn="ctr">
              <a:buNone/>
              <a:defRPr sz="1600"/>
            </a:lvl4pPr>
            <a:lvl5pPr marL="1828702" indent="0" algn="ctr">
              <a:buNone/>
              <a:defRPr sz="1600"/>
            </a:lvl5pPr>
            <a:lvl6pPr marL="2285877" indent="0" algn="ctr">
              <a:buNone/>
              <a:defRPr sz="1600"/>
            </a:lvl6pPr>
            <a:lvl7pPr marL="2743051" indent="0" algn="ctr">
              <a:buNone/>
              <a:defRPr sz="1600"/>
            </a:lvl7pPr>
            <a:lvl8pPr marL="3200227" indent="0" algn="ctr">
              <a:buNone/>
              <a:defRPr sz="1600"/>
            </a:lvl8pPr>
            <a:lvl9pPr marL="3657403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DA204BE1-D5C8-4D03-9090-21D41FEC78E0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9C07342-0520-417C-B878-54C94CBD853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5" y="41597"/>
            <a:ext cx="3465577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74A7C67B-A5A2-434D-9D44-FDC7F73814B7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E224BA0F-9173-452B-80DD-E7A5731534FC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64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028486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725BD87-3C3D-45F6-BBCF-F06FD867659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6092952" y="1"/>
            <a:ext cx="6099048" cy="6858000"/>
          </a:xfrm>
          <a:prstGeom prst="rect">
            <a:avLst/>
          </a:prstGeom>
          <a:solidFill>
            <a:srgbClr val="FBE1EF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sz="160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736" y="172213"/>
            <a:ext cx="5065776" cy="731520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6" y="919251"/>
            <a:ext cx="5065776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baseline="0">
                <a:solidFill>
                  <a:schemeClr val="tx1"/>
                </a:solidFill>
              </a:defRPr>
            </a:lvl1pPr>
            <a:lvl2pPr marL="457198" indent="0" algn="ctr">
              <a:buNone/>
              <a:defRPr sz="2000"/>
            </a:lvl2pPr>
            <a:lvl3pPr marL="914396" indent="0" algn="ctr">
              <a:buNone/>
              <a:defRPr sz="1800"/>
            </a:lvl3pPr>
            <a:lvl4pPr marL="1371594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91" indent="0" algn="ctr">
              <a:buNone/>
              <a:defRPr sz="1600"/>
            </a:lvl6pPr>
            <a:lvl7pPr marL="2743189" indent="0" algn="ctr">
              <a:buNone/>
              <a:defRPr sz="1600"/>
            </a:lvl7pPr>
            <a:lvl8pPr marL="3200387" indent="0" algn="ctr">
              <a:buNone/>
              <a:defRPr sz="1600"/>
            </a:lvl8pPr>
            <a:lvl9pPr marL="3657586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9BE4D1E-183A-499B-BFC7-798294EB7AE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A799A991-07BB-454E-B76C-D2C06D0CED97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C1123737-328B-4E01-A026-B7C627025A6C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734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93AC4C-5B2F-4A0C-8C9B-7295BEE1F4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512371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572" imgH="588" progId="TCLayout.ActiveDocument.1">
                  <p:embed/>
                </p:oleObj>
              </mc:Choice>
              <mc:Fallback>
                <p:oleObj name="think-cell Slide" r:id="rId10" imgW="572" imgH="58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93AC4C-5B2F-4A0C-8C9B-7295BEE1F4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D668F04-7049-40BA-8D63-D8BBB692131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0415F114-7B0E-43F2-8881-F0D9FB2A643B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736" y="172213"/>
            <a:ext cx="6967728" cy="731520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7830313" y="1"/>
            <a:ext cx="4361688" cy="6858000"/>
          </a:xfrm>
          <a:prstGeom prst="rect">
            <a:avLst/>
          </a:prstGeom>
          <a:solidFill>
            <a:srgbClr val="FBE1EF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sz="160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712BED6B-950C-4FB8-AEE1-14FA61D013FF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6" y="919251"/>
            <a:ext cx="6967728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baseline="0">
                <a:solidFill>
                  <a:schemeClr val="tx1"/>
                </a:solidFill>
              </a:defRPr>
            </a:lvl1pPr>
            <a:lvl2pPr marL="457198" indent="0" algn="ctr">
              <a:buNone/>
              <a:defRPr sz="2000"/>
            </a:lvl2pPr>
            <a:lvl3pPr marL="914396" indent="0" algn="ctr">
              <a:buNone/>
              <a:defRPr sz="1800"/>
            </a:lvl3pPr>
            <a:lvl4pPr marL="1371594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91" indent="0" algn="ctr">
              <a:buNone/>
              <a:defRPr sz="1600"/>
            </a:lvl6pPr>
            <a:lvl7pPr marL="2743189" indent="0" algn="ctr">
              <a:buNone/>
              <a:defRPr sz="1600"/>
            </a:lvl7pPr>
            <a:lvl8pPr marL="3200387" indent="0" algn="ctr">
              <a:buNone/>
              <a:defRPr sz="1600"/>
            </a:lvl8pPr>
            <a:lvl9pPr marL="3657586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F25A304F-F50E-4F96-991D-CFEB0706017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6967729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>
                <a:solidFill>
                  <a:schemeClr val="tx1"/>
                </a:solidFill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C393009-0681-4A8F-A1E9-19E10A949DC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F460B440-46D0-4A98-B74B-6A776717FB2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B453B4FE-D69C-41C3-8C83-D03B63BE638E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451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3/4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374016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50854476-2923-4515-A585-4477FF861180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3" name="RectangleLight">
            <a:extLst>
              <a:ext uri="{FF2B5EF4-FFF2-40B4-BE49-F238E27FC236}">
                <a16:creationId xmlns:a16="http://schemas.microsoft.com/office/drawing/2014/main" id="{A80E2F68-4ED6-42EF-9858-2FE4B1382825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8781416" y="1"/>
            <a:ext cx="3410584" cy="6858000"/>
          </a:xfrm>
          <a:prstGeom prst="rect">
            <a:avLst/>
          </a:prstGeom>
          <a:solidFill>
            <a:srgbClr val="FBE1EF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3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737" y="172213"/>
            <a:ext cx="7918704" cy="731520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7" y="919251"/>
            <a:ext cx="7918704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u="none" baseline="0">
                <a:solidFill>
                  <a:schemeClr val="tx1"/>
                </a:solidFill>
              </a:defRPr>
            </a:lvl1pPr>
            <a:lvl2pPr marL="457198" indent="0" algn="ctr">
              <a:buNone/>
              <a:defRPr sz="2000"/>
            </a:lvl2pPr>
            <a:lvl3pPr marL="914396" indent="0" algn="ctr">
              <a:buNone/>
              <a:defRPr sz="1800"/>
            </a:lvl3pPr>
            <a:lvl4pPr marL="1371594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91" indent="0" algn="ctr">
              <a:buNone/>
              <a:defRPr sz="1600"/>
            </a:lvl6pPr>
            <a:lvl7pPr marL="2743189" indent="0" algn="ctr">
              <a:buNone/>
              <a:defRPr sz="1600"/>
            </a:lvl7pPr>
            <a:lvl8pPr marL="3200387" indent="0" algn="ctr">
              <a:buNone/>
              <a:defRPr sz="1600"/>
            </a:lvl8pPr>
            <a:lvl9pPr marL="3657586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l" defTabSz="91439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egoe UI" panose="020B0502040204020203" pitchFamily="34" charset="0"/>
              <a:buChar char="​"/>
              <a:tabLst/>
              <a:defRPr/>
            </a:pPr>
            <a:r>
              <a:rPr kumimoji="0" lang="it-IT" sz="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DEC2F904-C5C8-4B39-9C46-6CA56144D86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9378C056-35BE-49AB-B2BA-E0F2D589D0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FCD42130-059F-4C45-8A5F-5E9BC7B1D4BB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824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648A5D5-75B9-4F02-A4CB-B3C65A9BF2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740568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648A5D5-75B9-4F02-A4CB-B3C65A9BF2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58AAF75-30DC-408A-933A-149F2D14D18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2. Slide Title">
            <a:extLst>
              <a:ext uri="{FF2B5EF4-FFF2-40B4-BE49-F238E27FC236}">
                <a16:creationId xmlns:a16="http://schemas.microsoft.com/office/drawing/2014/main" id="{6C3D89FC-A4B9-4683-B64F-B0644150274F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737" y="172213"/>
            <a:ext cx="11082528" cy="989512"/>
          </a:xfrm>
        </p:spPr>
        <p:txBody>
          <a:bodyPr vert="horz">
            <a:noAutofit/>
          </a:bodyPr>
          <a:lstStyle>
            <a:lvl1pPr rtl="0">
              <a:defRPr/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81E2484B-3E40-408C-A350-5EB40C8A09F0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931AA88E-24E2-4493-A340-98EE8666A3B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9" name="Immagine 6">
            <a:extLst>
              <a:ext uri="{FF2B5EF4-FFF2-40B4-BE49-F238E27FC236}">
                <a16:creationId xmlns:a16="http://schemas.microsoft.com/office/drawing/2014/main" id="{7921163D-D396-4981-B9CE-2611AEC349E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1" name="Slide Number">
            <a:extLst>
              <a:ext uri="{FF2B5EF4-FFF2-40B4-BE49-F238E27FC236}">
                <a16:creationId xmlns:a16="http://schemas.microsoft.com/office/drawing/2014/main" id="{F1B43C3D-7EF7-4B82-8C05-EAE6BEB6D111}"/>
              </a:ext>
            </a:extLst>
          </p:cNvPr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0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3B562A0-3D6C-45D0-9E85-8A28A804D0F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561124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3B562A0-3D6C-45D0-9E85-8A28A804D0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9D0A04A6-E518-46D2-89AF-A56A3AC02CD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21366"/>
            <a:ext cx="12192001" cy="6836634"/>
          </a:xfrm>
          <a:prstGeom prst="rect">
            <a:avLst/>
          </a:prstGeom>
        </p:spPr>
      </p:pic>
      <p:pic>
        <p:nvPicPr>
          <p:cNvPr id="9" name="Immagine 6">
            <a:extLst>
              <a:ext uri="{FF2B5EF4-FFF2-40B4-BE49-F238E27FC236}">
                <a16:creationId xmlns:a16="http://schemas.microsoft.com/office/drawing/2014/main" id="{3072B5BA-68FA-4B05-8C63-7C54D333AF3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414" y="5633678"/>
            <a:ext cx="1755861" cy="403200"/>
          </a:xfrm>
          <a:prstGeom prst="rect">
            <a:avLst/>
          </a:prstGeom>
        </p:spPr>
      </p:pic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C42428D-965F-410A-AAB0-2F4E028AF07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44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6" name="Documenttype">
            <a:extLst>
              <a:ext uri="{FF2B5EF4-FFF2-40B4-BE49-F238E27FC236}">
                <a16:creationId xmlns:a16="http://schemas.microsoft.com/office/drawing/2014/main" id="{0CADA7EB-5C2E-4AD4-A32E-534A28817C8A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750585" y="5024639"/>
            <a:ext cx="5018983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 rtl="0">
              <a:defRPr lang="en-US" sz="1400" dirty="0"/>
            </a:lvl1pPr>
          </a:lstStyle>
          <a:p>
            <a:pPr lvl="0" algn="ctr"/>
            <a:r>
              <a:rPr lang="it-IT" err="1"/>
              <a:t>Edit</a:t>
            </a:r>
            <a:r>
              <a:rPr lang="it-IT"/>
              <a:t> date or </a:t>
            </a:r>
            <a:r>
              <a:rPr lang="it-IT" err="1"/>
              <a:t>title</a:t>
            </a:r>
            <a:r>
              <a:rPr lang="it-IT"/>
              <a:t>/</a:t>
            </a:r>
            <a:r>
              <a:rPr lang="it-IT" err="1"/>
              <a:t>role</a:t>
            </a:r>
            <a:endParaRPr lang="it-IT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C85A1636-E33D-4640-A4BA-89E2008C1ED4}"/>
              </a:ext>
            </a:extLst>
          </p:cNvPr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751727" y="4621255"/>
            <a:ext cx="5018983" cy="30777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 rtl="0">
              <a:defRPr lang="en-US" sz="2000" dirty="0"/>
            </a:lvl1pPr>
          </a:lstStyle>
          <a:p>
            <a:pPr lvl="0" algn="ctr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AA4E4E19-7239-46DA-AE24-CE9556C9BE7D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751727" y="3145994"/>
            <a:ext cx="5018983" cy="135421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normAutofit/>
          </a:bodyPr>
          <a:lstStyle>
            <a:lvl1pPr rtl="0">
              <a:defRPr lang="en-US" sz="4000" dirty="0"/>
            </a:lvl1pPr>
          </a:lstStyle>
          <a:p>
            <a:pPr lvl="0" algn="ctr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82B95E5-3B1F-4E16-8D4A-078DCDD54A2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925908" y="21368"/>
            <a:ext cx="7828074" cy="521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5573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220E9A7C-FB74-480B-8212-8CE5C1AF5D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47298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592" imgH="591" progId="TCLayout.ActiveDocument.1">
                  <p:embed/>
                </p:oleObj>
              </mc:Choice>
              <mc:Fallback>
                <p:oleObj name="think-cell Slide" r:id="rId6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220E9A7C-FB74-480B-8212-8CE5C1AF5D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09F9A864-CDB7-4063-BBF8-591908AA18D0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BD5E1493-E8EF-4031-B447-85DA0B41811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3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6" name="Immagine 6">
            <a:extLst>
              <a:ext uri="{FF2B5EF4-FFF2-40B4-BE49-F238E27FC236}">
                <a16:creationId xmlns:a16="http://schemas.microsoft.com/office/drawing/2014/main" id="{76AA272F-26B5-4A78-8BE2-6ED34780554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0" name="Slide Number">
            <a:extLst>
              <a:ext uri="{FF2B5EF4-FFF2-40B4-BE49-F238E27FC236}">
                <a16:creationId xmlns:a16="http://schemas.microsoft.com/office/drawing/2014/main" id="{CDAE729A-0E42-44AA-B87F-9FCABC5DBFCF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4697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A954CCC1-5027-4384-BFF6-B54153C697A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065487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A954CCC1-5027-4384-BFF6-B54153C697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330AE89A-7771-4A6E-A02D-893DCB66C876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57F457-6247-44D4-BE3C-66B191EB78D5}"/>
              </a:ext>
            </a:extLst>
          </p:cNvPr>
          <p:cNvSpPr txBox="1"/>
          <p:nvPr userDrawn="1"/>
        </p:nvSpPr>
        <p:spPr>
          <a:xfrm>
            <a:off x="4064001" y="2367171"/>
            <a:ext cx="4064000" cy="2166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1600">
                <a:cs typeface="Arial" panose="020B0604020202020204" pitchFamily="34" charset="0"/>
              </a:defRPr>
            </a:lvl1pPr>
            <a:lvl2pPr marL="228600" lvl="1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lvl="2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lvl="3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lvl="4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algn="ctr" rtl="0"/>
            <a:r>
              <a:rPr lang="it-IT" sz="1380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696095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>
            <a:extLst>
              <a:ext uri="{FF2B5EF4-FFF2-40B4-BE49-F238E27FC236}">
                <a16:creationId xmlns:a16="http://schemas.microsoft.com/office/drawing/2014/main" id="{C92BAA0B-2FF3-47CF-B8EA-7D942DDBD8DC}"/>
              </a:ext>
            </a:extLst>
          </p:cNvPr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black">
          <a:xfrm>
            <a:off x="11666716" y="6534694"/>
            <a:ext cx="332117" cy="1231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23142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800" b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defTabSz="623142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en-US" sz="800" b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98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8EFF8A2-0FB9-4B25-8B8D-492353274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76640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413" imgH="416" progId="TCLayout.ActiveDocument.1">
                  <p:embed/>
                </p:oleObj>
              </mc:Choice>
              <mc:Fallback>
                <p:oleObj name="think-cell Slide" r:id="rId9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8EFF8A2-0FB9-4B25-8B8D-492353274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FCC3A0E6-E630-4C26-B008-93BA0B5B110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4" name="3. Subtitle">
            <a:extLst>
              <a:ext uri="{FF2B5EF4-FFF2-40B4-BE49-F238E27FC236}">
                <a16:creationId xmlns:a16="http://schemas.microsoft.com/office/drawing/2014/main" id="{D4D36123-678D-4B6C-A648-186F85BE34AE}"/>
              </a:ext>
            </a:extLst>
          </p:cNvPr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54737" y="919251"/>
            <a:ext cx="11082528" cy="24622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 rtl="0">
              <a:defRPr lang="en-US" b="0" baseline="0" dirty="0"/>
            </a:lvl1pPr>
          </a:lstStyle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9238B1D6-2095-4826-AA45-9A4E6F7D1A16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 rtl="0"/>
            <a:r>
              <a:rPr lang="it-IT" sz="80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C30AC055-11D5-4540-94E4-C3B7BE6EFD7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noFill/>
          <a:ln w="6350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sp>
        <p:nvSpPr>
          <p:cNvPr id="10" name="2. Slide Title">
            <a:extLst>
              <a:ext uri="{FF2B5EF4-FFF2-40B4-BE49-F238E27FC236}">
                <a16:creationId xmlns:a16="http://schemas.microsoft.com/office/drawing/2014/main" id="{8326FFD0-8389-4032-AAB8-00C262CAF746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54737" y="172213"/>
            <a:ext cx="11082528" cy="73152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rtl="0">
              <a:defRPr lang="en-US" dirty="0"/>
            </a:lvl1pPr>
          </a:lstStyle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pic>
        <p:nvPicPr>
          <p:cNvPr id="12" name="Immagine 6">
            <a:extLst>
              <a:ext uri="{FF2B5EF4-FFF2-40B4-BE49-F238E27FC236}">
                <a16:creationId xmlns:a16="http://schemas.microsoft.com/office/drawing/2014/main" id="{B4A13DBC-DF42-4CA3-A78B-054EB729D6A7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3" name="Slide Number">
            <a:extLst>
              <a:ext uri="{FF2B5EF4-FFF2-40B4-BE49-F238E27FC236}">
                <a16:creationId xmlns:a16="http://schemas.microsoft.com/office/drawing/2014/main" id="{461D855C-57E7-48B3-BFF0-C85AFA1CD248}"/>
              </a:ext>
            </a:extLst>
          </p:cNvPr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47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9BA84E71-6FE7-4585-B82E-BE56033119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984574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9BA84E71-6FE7-4585-B82E-BE56033119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D62A08AB-557D-4245-84FA-9DB6B6C6845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737" y="1706564"/>
            <a:ext cx="3813048" cy="769441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rtl="0">
              <a:lnSpc>
                <a:spcPct val="100000"/>
              </a:lnSpc>
              <a:defRPr>
                <a:ln w="6350" cap="flat">
                  <a:noFill/>
                  <a:miter lim="800000"/>
                </a:ln>
              </a:defRPr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0E2D5DBB-C1B8-4A27-836D-C2E6D553234D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A2582D75-79F8-4634-92EF-A9F0840C018B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3" name="Immagine 6">
            <a:extLst>
              <a:ext uri="{FF2B5EF4-FFF2-40B4-BE49-F238E27FC236}">
                <a16:creationId xmlns:a16="http://schemas.microsoft.com/office/drawing/2014/main" id="{3639FBBD-74BF-4327-BC1A-4D5C203E2A6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4" name="Slide Number">
            <a:extLst>
              <a:ext uri="{FF2B5EF4-FFF2-40B4-BE49-F238E27FC236}">
                <a16:creationId xmlns:a16="http://schemas.microsoft.com/office/drawing/2014/main" id="{222013AE-E488-438F-86CD-3F51FC7F9567}"/>
              </a:ext>
            </a:extLst>
          </p:cNvPr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4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C4F5195-E8F7-4A2F-B02E-643BB3D8838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703748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C4F5195-E8F7-4A2F-B02E-643BB3D883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15EFC92-5E3D-4BDC-A378-85D30212A9E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736" y="3044281"/>
            <a:ext cx="5065776" cy="769441"/>
          </a:xfrm>
          <a:prstGeom prst="rect">
            <a:avLst/>
          </a:prstGeom>
        </p:spPr>
        <p:txBody>
          <a:bodyPr vert="horz" rIns="365760" anchor="ctr">
            <a:noAutofit/>
          </a:bodyPr>
          <a:lstStyle>
            <a:lvl1pPr rtl="0">
              <a:defRPr>
                <a:ln w="6350" cap="flat">
                  <a:noFill/>
                  <a:miter lim="800000"/>
                </a:ln>
              </a:defRPr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C0D33C43-5B9F-44B4-82FA-BAAD11A7FB8E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4983596-431B-4F12-AA07-76914CD3DEE7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7EBE98A7-5420-4FFB-B222-8199D8779FC8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E1A4CEB6-55C3-4695-A100-7E9FAE33AB3C}"/>
              </a:ext>
            </a:extLst>
          </p:cNvPr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07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05B6D76-6B4B-4ED5-B8F1-5D1D098312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164367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92" imgH="591" progId="TCLayout.ActiveDocument.1">
                  <p:embed/>
                </p:oleObj>
              </mc:Choice>
              <mc:Fallback>
                <p:oleObj name="think-cell Slide" r:id="rId8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05B6D76-6B4B-4ED5-B8F1-5D1D098312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BDCF374B-2477-45CD-A00B-B8676A45ACD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44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2. Slide Title">
            <a:extLst>
              <a:ext uri="{FF2B5EF4-FFF2-40B4-BE49-F238E27FC236}">
                <a16:creationId xmlns:a16="http://schemas.microsoft.com/office/drawing/2014/main" id="{99495DFD-8D6A-4DD8-AE3A-47FA42AA0A4F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54737" y="4580469"/>
            <a:ext cx="11082528" cy="677108"/>
          </a:xfrm>
        </p:spPr>
        <p:txBody>
          <a:bodyPr vert="horz" anchor="b">
            <a:noAutofit/>
          </a:bodyPr>
          <a:lstStyle>
            <a:lvl1pPr rtl="0">
              <a:lnSpc>
                <a:spcPct val="100000"/>
              </a:lnSpc>
              <a:defRPr sz="4400"/>
            </a:lvl1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B871FE09-BB6E-4334-B0EA-E52395AA61B3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9" name="1. On-page tracker">
            <a:extLst>
              <a:ext uri="{FF2B5EF4-FFF2-40B4-BE49-F238E27FC236}">
                <a16:creationId xmlns:a16="http://schemas.microsoft.com/office/drawing/2014/main" id="{FA764DC8-CEA6-42F3-8E66-7C768AAD275E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0" name="Immagine 6">
            <a:extLst>
              <a:ext uri="{FF2B5EF4-FFF2-40B4-BE49-F238E27FC236}">
                <a16:creationId xmlns:a16="http://schemas.microsoft.com/office/drawing/2014/main" id="{F3467B94-7719-4A14-9B39-06D5C621092E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1" name="Slide Number">
            <a:extLst>
              <a:ext uri="{FF2B5EF4-FFF2-40B4-BE49-F238E27FC236}">
                <a16:creationId xmlns:a16="http://schemas.microsoft.com/office/drawing/2014/main" id="{8A153B4B-28B9-456B-9A1C-E43B142CAD5B}"/>
              </a:ext>
            </a:extLst>
          </p:cNvPr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1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C6EE29E-F64A-419F-BFB0-EEDEB71953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024401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592" imgH="591" progId="TCLayout.ActiveDocument.1">
                  <p:embed/>
                </p:oleObj>
              </mc:Choice>
              <mc:Fallback>
                <p:oleObj name="think-cell Slide" r:id="rId9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C6EE29E-F64A-419F-BFB0-EEDEB71953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69526043-F22A-4ED3-B0A1-DD7C4F83AF9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34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8" name="2. Slide Title">
            <a:extLst>
              <a:ext uri="{FF2B5EF4-FFF2-40B4-BE49-F238E27FC236}">
                <a16:creationId xmlns:a16="http://schemas.microsoft.com/office/drawing/2014/main" id="{EA735538-C733-4892-93A4-7B433D8B8293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05713" y="3556229"/>
            <a:ext cx="9180576" cy="523220"/>
          </a:xfrm>
          <a:prstGeom prst="rect">
            <a:avLst/>
          </a:prstGeom>
        </p:spPr>
        <p:txBody>
          <a:bodyPr vert="horz">
            <a:spAutoFit/>
          </a:bodyPr>
          <a:lstStyle>
            <a:lvl1pPr rtl="0">
              <a:lnSpc>
                <a:spcPct val="105000"/>
              </a:lnSpc>
              <a:defRPr sz="3400"/>
            </a:lvl1pPr>
          </a:lstStyle>
          <a:p>
            <a:r>
              <a:rPr lang="it-IT"/>
              <a:t>“Click to </a:t>
            </a:r>
            <a:r>
              <a:rPr lang="it-IT" err="1"/>
              <a:t>add</a:t>
            </a:r>
            <a:r>
              <a:rPr lang="it-IT"/>
              <a:t> quote</a:t>
            </a:r>
          </a:p>
        </p:txBody>
      </p:sp>
      <p:sp>
        <p:nvSpPr>
          <p:cNvPr id="6" name="3. Subtitle">
            <a:extLst>
              <a:ext uri="{FF2B5EF4-FFF2-40B4-BE49-F238E27FC236}">
                <a16:creationId xmlns:a16="http://schemas.microsoft.com/office/drawing/2014/main" id="{8DB5022C-F66C-4018-82F3-195571DDD527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1505713" y="4284631"/>
            <a:ext cx="9180576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baseline="0">
                <a:solidFill>
                  <a:schemeClr val="tx1"/>
                </a:solidFill>
              </a:defRPr>
            </a:lvl1pPr>
            <a:lvl2pPr marL="457198" indent="0" algn="ctr">
              <a:buNone/>
              <a:defRPr sz="2000"/>
            </a:lvl2pPr>
            <a:lvl3pPr marL="914396" indent="0" algn="ctr">
              <a:buNone/>
              <a:defRPr sz="1800"/>
            </a:lvl3pPr>
            <a:lvl4pPr marL="1371594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91" indent="0" algn="ctr">
              <a:buNone/>
              <a:defRPr sz="1600"/>
            </a:lvl6pPr>
            <a:lvl7pPr marL="2743189" indent="0" algn="ctr">
              <a:buNone/>
              <a:defRPr sz="1600"/>
            </a:lvl7pPr>
            <a:lvl8pPr marL="3200387" indent="0" algn="ctr">
              <a:buNone/>
              <a:defRPr sz="1600"/>
            </a:lvl8pPr>
            <a:lvl9pPr marL="3657586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add</a:t>
            </a:r>
            <a:r>
              <a:rPr lang="it-IT"/>
              <a:t> quote source</a:t>
            </a:r>
          </a:p>
        </p:txBody>
      </p:sp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97195F4E-ECA7-41A9-AFF3-0C4DAD103DA6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556D1499-3230-4098-85B2-D4CC7CA621F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554734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35CE27F9-412D-4834-BB6D-C13998AEA28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2AFF56C7-0974-4CAC-818E-9D9D71934802}"/>
              </a:ext>
            </a:extLst>
          </p:cNvPr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4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A8D6A48-EE20-4EB4-A234-9F3B16C0287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8525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A8D6A48-EE20-4EB4-A234-9F3B16C028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" hidden="1">
            <a:extLst>
              <a:ext uri="{FF2B5EF4-FFF2-40B4-BE49-F238E27FC236}">
                <a16:creationId xmlns:a16="http://schemas.microsoft.com/office/drawing/2014/main" id="{67C50C85-5FB9-4798-A8A4-1DA5B9F3ACC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3413761" y="1"/>
            <a:ext cx="8778240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sz="160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6647A441-8DE4-4236-BCC7-B694B2C59E00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736" y="2744370"/>
            <a:ext cx="2514600" cy="769441"/>
          </a:xfrm>
        </p:spPr>
        <p:txBody>
          <a:bodyPr vert="horz" wrap="square" lIns="0" tIns="0" rIns="0" bIns="0" rtlCol="0" anchor="b" anchorCtr="0">
            <a:noAutofit/>
          </a:bodyPr>
          <a:lstStyle>
            <a:lvl1pPr rtl="0">
              <a:defRPr lang="en-US" dirty="0"/>
            </a:lvl1pPr>
          </a:lstStyle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A4DBA574-6D59-4DFD-82A7-9B1E9AEB906E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6" y="3659644"/>
            <a:ext cx="2514600" cy="49244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baseline="0">
                <a:solidFill>
                  <a:schemeClr val="tx1"/>
                </a:solidFill>
              </a:defRPr>
            </a:lvl1pPr>
            <a:lvl2pPr marL="457176" indent="0" algn="ctr">
              <a:buNone/>
              <a:defRPr sz="2000"/>
            </a:lvl2pPr>
            <a:lvl3pPr marL="914350" indent="0" algn="ctr">
              <a:buNone/>
              <a:defRPr sz="1800"/>
            </a:lvl3pPr>
            <a:lvl4pPr marL="1371527" indent="0" algn="ctr">
              <a:buNone/>
              <a:defRPr sz="1600"/>
            </a:lvl4pPr>
            <a:lvl5pPr marL="1828702" indent="0" algn="ctr">
              <a:buNone/>
              <a:defRPr sz="1600"/>
            </a:lvl5pPr>
            <a:lvl6pPr marL="2285877" indent="0" algn="ctr">
              <a:buNone/>
              <a:defRPr sz="1600"/>
            </a:lvl6pPr>
            <a:lvl7pPr marL="2743051" indent="0" algn="ctr">
              <a:buNone/>
              <a:defRPr sz="1600"/>
            </a:lvl7pPr>
            <a:lvl8pPr marL="3200227" indent="0" algn="ctr">
              <a:buNone/>
              <a:defRPr sz="1600"/>
            </a:lvl8pPr>
            <a:lvl9pPr marL="3657403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25B2DE14-9B3F-4199-B082-9FEB12CE57EA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96552B7E-7081-4EA8-9351-FE4C7216ADF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6" y="41597"/>
            <a:ext cx="2514601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D61C1688-2AB0-4267-B3D4-1012D38CC06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3AB43B47-1358-45D1-ABF9-B35A5771AEE5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39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EE6E84E-0DE7-4EEF-8932-BF42153B3B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176592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EE6E84E-0DE7-4EEF-8932-BF42153B3B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9D2CA90-0144-4292-9526-98A508F5317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ltGray">
          <a:xfrm>
            <a:off x="4364736" y="1"/>
            <a:ext cx="7827264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8" tIns="45719" rIns="91438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sz="1600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4EF89F43-35C6-451B-BBE8-87D2B8B83F5E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737" y="2744370"/>
            <a:ext cx="3465576" cy="769441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rtl="0">
              <a:defRPr lang="en-US" dirty="0"/>
            </a:lvl1pPr>
          </a:lstStyle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9F06A69A-B095-4159-932B-3658DD253FDF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5" y="3659645"/>
            <a:ext cx="3465575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>
              <a:buNone/>
              <a:defRPr sz="1600" b="0" baseline="0">
                <a:solidFill>
                  <a:schemeClr val="tx1"/>
                </a:solidFill>
              </a:defRPr>
            </a:lvl1pPr>
            <a:lvl2pPr marL="457176" indent="0" algn="ctr">
              <a:buNone/>
              <a:defRPr sz="2000"/>
            </a:lvl2pPr>
            <a:lvl3pPr marL="914350" indent="0" algn="ctr">
              <a:buNone/>
              <a:defRPr sz="1800"/>
            </a:lvl3pPr>
            <a:lvl4pPr marL="1371527" indent="0" algn="ctr">
              <a:buNone/>
              <a:defRPr sz="1600"/>
            </a:lvl4pPr>
            <a:lvl5pPr marL="1828702" indent="0" algn="ctr">
              <a:buNone/>
              <a:defRPr sz="1600"/>
            </a:lvl5pPr>
            <a:lvl6pPr marL="2285877" indent="0" algn="ctr">
              <a:buNone/>
              <a:defRPr sz="1600"/>
            </a:lvl6pPr>
            <a:lvl7pPr marL="2743051" indent="0" algn="ctr">
              <a:buNone/>
              <a:defRPr sz="1600"/>
            </a:lvl7pPr>
            <a:lvl8pPr marL="3200227" indent="0" algn="ctr">
              <a:buNone/>
              <a:defRPr sz="1600"/>
            </a:lvl8pPr>
            <a:lvl9pPr marL="3657403" indent="0" algn="ctr">
              <a:buNone/>
              <a:defRPr sz="1600"/>
            </a:lvl9pPr>
          </a:lstStyle>
          <a:p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subtitle</a:t>
            </a:r>
            <a:r>
              <a:rPr lang="it-IT"/>
              <a:t> style</a:t>
            </a:r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DA204BE1-D5C8-4D03-9090-21D41FEC78E0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6" y="6501670"/>
            <a:ext cx="7277861" cy="12561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rtl="0"/>
            <a:r>
              <a:rPr lang="it-IT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9C07342-0520-417C-B878-54C94CBD853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5" y="41597"/>
            <a:ext cx="3465577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 rtl="0"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it-IT" err="1"/>
              <a:t>Add</a:t>
            </a:r>
            <a:r>
              <a:rPr lang="it-IT"/>
              <a:t> tracker</a:t>
            </a:r>
          </a:p>
        </p:txBody>
      </p:sp>
      <p:pic>
        <p:nvPicPr>
          <p:cNvPr id="11" name="Immagine 6">
            <a:extLst>
              <a:ext uri="{FF2B5EF4-FFF2-40B4-BE49-F238E27FC236}">
                <a16:creationId xmlns:a16="http://schemas.microsoft.com/office/drawing/2014/main" id="{74A7C67B-A5A2-434D-9D44-FDC7F73814B7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847" y="6156584"/>
            <a:ext cx="693154" cy="684341"/>
          </a:xfrm>
          <a:prstGeom prst="rect">
            <a:avLst/>
          </a:prstGeom>
        </p:spPr>
      </p:pic>
      <p:sp>
        <p:nvSpPr>
          <p:cNvPr id="12" name="Slide Number">
            <a:extLst>
              <a:ext uri="{FF2B5EF4-FFF2-40B4-BE49-F238E27FC236}">
                <a16:creationId xmlns:a16="http://schemas.microsoft.com/office/drawing/2014/main" id="{E224BA0F-9173-452B-80DD-E7A5731534FC}"/>
              </a:ext>
            </a:extLst>
          </p:cNvPr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black">
          <a:xfrm>
            <a:off x="11682673" y="6426692"/>
            <a:ext cx="325501" cy="141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ctr" defTabSz="610741" rtl="0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it-IT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ctr" defTabSz="610741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79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3.xml"/><Relationship Id="rId39" Type="http://schemas.openxmlformats.org/officeDocument/2006/relationships/tags" Target="../tags/tag16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11.xml"/><Relationship Id="rId42" Type="http://schemas.openxmlformats.org/officeDocument/2006/relationships/tags" Target="../tags/tag19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tags" Target="../tags/tag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1.xml"/><Relationship Id="rId32" Type="http://schemas.openxmlformats.org/officeDocument/2006/relationships/tags" Target="../tags/tag9.xml"/><Relationship Id="rId37" Type="http://schemas.openxmlformats.org/officeDocument/2006/relationships/tags" Target="../tags/tag14.xml"/><Relationship Id="rId40" Type="http://schemas.openxmlformats.org/officeDocument/2006/relationships/tags" Target="../tags/tag17.xml"/><Relationship Id="rId45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28" Type="http://schemas.openxmlformats.org/officeDocument/2006/relationships/tags" Target="../tags/tag5.xml"/><Relationship Id="rId36" Type="http://schemas.openxmlformats.org/officeDocument/2006/relationships/tags" Target="../tags/tag1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8.xml"/><Relationship Id="rId44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4.xml"/><Relationship Id="rId30" Type="http://schemas.openxmlformats.org/officeDocument/2006/relationships/tags" Target="../tags/tag7.xml"/><Relationship Id="rId35" Type="http://schemas.openxmlformats.org/officeDocument/2006/relationships/tags" Target="../tags/tag12.xml"/><Relationship Id="rId43" Type="http://schemas.openxmlformats.org/officeDocument/2006/relationships/tags" Target="../tags/tag20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33" Type="http://schemas.openxmlformats.org/officeDocument/2006/relationships/tags" Target="../tags/tag10.xml"/><Relationship Id="rId38" Type="http://schemas.openxmlformats.org/officeDocument/2006/relationships/tags" Target="../tags/tag15.xml"/><Relationship Id="rId20" Type="http://schemas.openxmlformats.org/officeDocument/2006/relationships/slideLayout" Target="../slideLayouts/slideLayout20.xml"/><Relationship Id="rId41" Type="http://schemas.openxmlformats.org/officeDocument/2006/relationships/tags" Target="../tags/tag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4BC40847-AF8B-4097-9A07-2349A751A0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42030047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4" imgW="413" imgH="416" progId="TCLayout.ActiveDocument.1">
                  <p:embed/>
                </p:oleObj>
              </mc:Choice>
              <mc:Fallback>
                <p:oleObj name="think-cell Slide" r:id="rId44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4BC40847-AF8B-4097-9A07-2349A751A0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5B28737-798E-48D4-BBDB-8EB35CB9FFFB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</a:pPr>
            <a:endParaRPr lang="it-IT" sz="2500" b="1" i="0" baseline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6" name="4. Footnote" hidden="1">
            <a:extLst>
              <a:ext uri="{FF2B5EF4-FFF2-40B4-BE49-F238E27FC236}">
                <a16:creationId xmlns:a16="http://schemas.microsoft.com/office/drawing/2014/main" id="{772E4927-517C-4D61-9929-9FFDE5F31A03}"/>
              </a:ext>
            </a:extLst>
          </p:cNvPr>
          <p:cNvSpPr txBox="1"/>
          <p:nvPr userDrawn="1">
            <p:custDataLst>
              <p:tags r:id="rId26"/>
            </p:custDataLst>
          </p:nvPr>
        </p:nvSpPr>
        <p:spPr>
          <a:xfrm>
            <a:off x="553972" y="6275900"/>
            <a:ext cx="7278624" cy="1256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rtlCol="0" anchor="b" anchorCtr="0">
            <a:spAutoFit/>
          </a:bodyPr>
          <a:lstStyle>
            <a:defPPr>
              <a:defRPr lang="en-US"/>
            </a:defPPr>
            <a:lvl1pPr marL="203200" marR="0" lvl="0" indent="-21272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cs typeface="Arial" panose="020B0604020202020204" pitchFamily="34" charset="0"/>
              </a:defRPr>
            </a:lvl1pPr>
          </a:lstStyle>
          <a:p>
            <a:pPr lvl="0" rtl="0"/>
            <a:r>
              <a:rPr lang="it-IT" sz="800" err="1"/>
              <a:t>Footnotes</a:t>
            </a:r>
            <a:endParaRPr lang="it-IT" sz="800"/>
          </a:p>
        </p:txBody>
      </p:sp>
      <p:sp>
        <p:nvSpPr>
          <p:cNvPr id="57" name="2. Slide Title">
            <a:extLst>
              <a:ext uri="{FF2B5EF4-FFF2-40B4-BE49-F238E27FC236}">
                <a16:creationId xmlns:a16="http://schemas.microsoft.com/office/drawing/2014/main" id="{98FF70AE-7EF6-4E5B-9FFE-B44C852C9FBA}"/>
              </a:ext>
            </a:extLst>
          </p:cNvPr>
          <p:cNvSpPr>
            <a:spLocks noGrp="1"/>
          </p:cNvSpPr>
          <p:nvPr>
            <p:ph type="title"/>
            <p:custDataLst>
              <p:tags r:id="rId27"/>
            </p:custDataLst>
          </p:nvPr>
        </p:nvSpPr>
        <p:spPr>
          <a:xfrm>
            <a:off x="554737" y="172213"/>
            <a:ext cx="11082528" cy="73152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</a:t>
            </a:r>
            <a:r>
              <a:rPr lang="it-IT" err="1"/>
              <a:t>title</a:t>
            </a:r>
            <a:r>
              <a:rPr lang="it-IT"/>
              <a:t> style</a:t>
            </a:r>
          </a:p>
        </p:txBody>
      </p:sp>
      <p:grpSp>
        <p:nvGrpSpPr>
          <p:cNvPr id="59" name="Grid" hidden="1">
            <a:extLst>
              <a:ext uri="{FF2B5EF4-FFF2-40B4-BE49-F238E27FC236}">
                <a16:creationId xmlns:a16="http://schemas.microsoft.com/office/drawing/2014/main" id="{D35250B8-D61E-4F1A-9ACD-6E1BB958B78E}"/>
              </a:ext>
            </a:extLst>
          </p:cNvPr>
          <p:cNvGrpSpPr/>
          <p:nvPr userDrawn="1"/>
        </p:nvGrpSpPr>
        <p:grpSpPr>
          <a:xfrm>
            <a:off x="0" y="1"/>
            <a:ext cx="12190476" cy="6858000"/>
            <a:chOff x="0" y="0"/>
            <a:chExt cx="12190476" cy="6858000"/>
          </a:xfrm>
        </p:grpSpPr>
        <p:sp>
          <p:nvSpPr>
            <p:cNvPr id="60" name="slide margin">
              <a:extLst>
                <a:ext uri="{FF2B5EF4-FFF2-40B4-BE49-F238E27FC236}">
                  <a16:creationId xmlns:a16="http://schemas.microsoft.com/office/drawing/2014/main" id="{B96EBE04-E01D-4922-8601-F1AD43DC4DA0}"/>
                </a:ext>
              </a:extLst>
            </p:cNvPr>
            <p:cNvSpPr/>
            <p:nvPr/>
          </p:nvSpPr>
          <p:spPr bwMode="invGray">
            <a:xfrm>
              <a:off x="1524" y="0"/>
              <a:ext cx="12188952" cy="6858000"/>
            </a:xfrm>
            <a:custGeom>
              <a:avLst/>
              <a:gdLst>
                <a:gd name="connsiteX0" fmla="*/ 551868 w 12188952"/>
                <a:gd name="connsiteY0" fmla="*/ 1709928 h 6858000"/>
                <a:gd name="connsiteX1" fmla="*/ 551868 w 12188952"/>
                <a:gd name="connsiteY1" fmla="*/ 6217920 h 6858000"/>
                <a:gd name="connsiteX2" fmla="*/ 11636196 w 12188952"/>
                <a:gd name="connsiteY2" fmla="*/ 6217920 h 6858000"/>
                <a:gd name="connsiteX3" fmla="*/ 11636196 w 12188952"/>
                <a:gd name="connsiteY3" fmla="*/ 1709928 h 6858000"/>
                <a:gd name="connsiteX4" fmla="*/ 0 w 12188952"/>
                <a:gd name="connsiteY4" fmla="*/ 0 h 6858000"/>
                <a:gd name="connsiteX5" fmla="*/ 12188952 w 12188952"/>
                <a:gd name="connsiteY5" fmla="*/ 0 h 6858000"/>
                <a:gd name="connsiteX6" fmla="*/ 12188952 w 12188952"/>
                <a:gd name="connsiteY6" fmla="*/ 6858000 h 6858000"/>
                <a:gd name="connsiteX7" fmla="*/ 0 w 12188952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88952" h="6858000">
                  <a:moveTo>
                    <a:pt x="551868" y="1709928"/>
                  </a:moveTo>
                  <a:lnTo>
                    <a:pt x="551868" y="6217920"/>
                  </a:lnTo>
                  <a:lnTo>
                    <a:pt x="11636196" y="6217920"/>
                  </a:lnTo>
                  <a:lnTo>
                    <a:pt x="11636196" y="1709928"/>
                  </a:lnTo>
                  <a:close/>
                  <a:moveTo>
                    <a:pt x="0" y="0"/>
                  </a:moveTo>
                  <a:lnTo>
                    <a:pt x="12188952" y="0"/>
                  </a:lnTo>
                  <a:lnTo>
                    <a:pt x="1218895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0000">
                <a:alpha val="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it-IT" sz="16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CA037B0-2A91-4357-A969-80F65F949266}"/>
                </a:ext>
              </a:extLst>
            </p:cNvPr>
            <p:cNvCxnSpPr/>
            <p:nvPr/>
          </p:nvCxnSpPr>
          <p:spPr bwMode="invGray">
            <a:xfrm>
              <a:off x="85946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1BD7C67-EF90-4AA0-BA50-51299E7EEE4C}"/>
                </a:ext>
              </a:extLst>
            </p:cNvPr>
            <p:cNvCxnSpPr/>
            <p:nvPr/>
          </p:nvCxnSpPr>
          <p:spPr bwMode="invGray">
            <a:xfrm>
              <a:off x="1133254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719564A-5227-44A7-ABC0-4C6BBC1E2D6F}"/>
                </a:ext>
              </a:extLst>
            </p:cNvPr>
            <p:cNvCxnSpPr/>
            <p:nvPr/>
          </p:nvCxnSpPr>
          <p:spPr bwMode="invGray">
            <a:xfrm>
              <a:off x="1811559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FD85D0C-74E8-4603-86B8-FCC481122CE8}"/>
                </a:ext>
              </a:extLst>
            </p:cNvPr>
            <p:cNvCxnSpPr/>
            <p:nvPr/>
          </p:nvCxnSpPr>
          <p:spPr bwMode="invGray">
            <a:xfrm>
              <a:off x="2763658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F8BF8BD-68B4-4717-8162-382FFCC9BC9A}"/>
                </a:ext>
              </a:extLst>
            </p:cNvPr>
            <p:cNvCxnSpPr/>
            <p:nvPr/>
          </p:nvCxnSpPr>
          <p:spPr bwMode="invGray">
            <a:xfrm>
              <a:off x="3715757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9DB0B65-FCD8-4DD7-833A-DEED6A420E2A}"/>
                </a:ext>
              </a:extLst>
            </p:cNvPr>
            <p:cNvCxnSpPr/>
            <p:nvPr/>
          </p:nvCxnSpPr>
          <p:spPr bwMode="invGray">
            <a:xfrm>
              <a:off x="4667856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18151F3-D51F-4302-95BF-AE8E806F628D}"/>
                </a:ext>
              </a:extLst>
            </p:cNvPr>
            <p:cNvCxnSpPr/>
            <p:nvPr/>
          </p:nvCxnSpPr>
          <p:spPr bwMode="invGray">
            <a:xfrm>
              <a:off x="561995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5A6B330-5ACC-486B-8131-B7F5407825B2}"/>
                </a:ext>
              </a:extLst>
            </p:cNvPr>
            <p:cNvCxnSpPr/>
            <p:nvPr/>
          </p:nvCxnSpPr>
          <p:spPr bwMode="invGray">
            <a:xfrm>
              <a:off x="6572054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A5DE7AD-CCFE-4A85-9421-C7CEA9F80DEC}"/>
                </a:ext>
              </a:extLst>
            </p:cNvPr>
            <p:cNvCxnSpPr/>
            <p:nvPr/>
          </p:nvCxnSpPr>
          <p:spPr bwMode="invGray">
            <a:xfrm>
              <a:off x="7524153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E2A9A81-75D1-41A9-9821-54FC36E753C1}"/>
                </a:ext>
              </a:extLst>
            </p:cNvPr>
            <p:cNvCxnSpPr/>
            <p:nvPr/>
          </p:nvCxnSpPr>
          <p:spPr bwMode="invGray">
            <a:xfrm>
              <a:off x="8476252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6FE52AA-2DD1-4D00-A984-41CDC38B2D7F}"/>
                </a:ext>
              </a:extLst>
            </p:cNvPr>
            <p:cNvCxnSpPr/>
            <p:nvPr/>
          </p:nvCxnSpPr>
          <p:spPr bwMode="invGray">
            <a:xfrm>
              <a:off x="9428351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5C9FC50-7177-43E6-9E56-DC9A2E6B7E6E}"/>
                </a:ext>
              </a:extLst>
            </p:cNvPr>
            <p:cNvCxnSpPr/>
            <p:nvPr/>
          </p:nvCxnSpPr>
          <p:spPr bwMode="invGray">
            <a:xfrm>
              <a:off x="1038045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C97F85A-62E2-4591-B8D0-4F068B177B5D}"/>
                </a:ext>
              </a:extLst>
            </p:cNvPr>
            <p:cNvSpPr/>
            <p:nvPr/>
          </p:nvSpPr>
          <p:spPr bwMode="invGray">
            <a:xfrm>
              <a:off x="152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F4B967A-CF91-473D-8A35-2BE771F9F590}"/>
                </a:ext>
              </a:extLst>
            </p:cNvPr>
            <p:cNvSpPr/>
            <p:nvPr/>
          </p:nvSpPr>
          <p:spPr bwMode="invGray">
            <a:xfrm>
              <a:off x="1167385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AC41621-77EA-4492-8E68-0BE34108294A}"/>
                </a:ext>
              </a:extLst>
            </p:cNvPr>
            <p:cNvSpPr/>
            <p:nvPr/>
          </p:nvSpPr>
          <p:spPr bwMode="invGray">
            <a:xfrm>
              <a:off x="2119484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1A06AD2-A9EA-45D9-B15C-089884A54107}"/>
                </a:ext>
              </a:extLst>
            </p:cNvPr>
            <p:cNvSpPr/>
            <p:nvPr/>
          </p:nvSpPr>
          <p:spPr bwMode="invGray">
            <a:xfrm>
              <a:off x="3071583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A7B39CC-379F-4224-9E59-81B1690088A0}"/>
                </a:ext>
              </a:extLst>
            </p:cNvPr>
            <p:cNvSpPr/>
            <p:nvPr/>
          </p:nvSpPr>
          <p:spPr bwMode="invGray">
            <a:xfrm>
              <a:off x="4023681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8002ACB-1459-4214-B28A-B38E8A1FF8A6}"/>
                </a:ext>
              </a:extLst>
            </p:cNvPr>
            <p:cNvSpPr/>
            <p:nvPr/>
          </p:nvSpPr>
          <p:spPr bwMode="invGray">
            <a:xfrm>
              <a:off x="4975780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1D59E94-AA3C-4DE0-8345-20C71667A205}"/>
                </a:ext>
              </a:extLst>
            </p:cNvPr>
            <p:cNvSpPr/>
            <p:nvPr/>
          </p:nvSpPr>
          <p:spPr bwMode="invGray">
            <a:xfrm>
              <a:off x="5927879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5805F09B-786C-43E4-8288-B1AAF94C8ADE}"/>
                </a:ext>
              </a:extLst>
            </p:cNvPr>
            <p:cNvSpPr/>
            <p:nvPr/>
          </p:nvSpPr>
          <p:spPr bwMode="invGray">
            <a:xfrm>
              <a:off x="6879978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5FB23B6E-567C-4896-8B32-DA4C452B4AE7}"/>
                </a:ext>
              </a:extLst>
            </p:cNvPr>
            <p:cNvSpPr/>
            <p:nvPr/>
          </p:nvSpPr>
          <p:spPr bwMode="invGray">
            <a:xfrm>
              <a:off x="7832077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92231-972E-4476-BAF2-761E10463BA8}"/>
                </a:ext>
              </a:extLst>
            </p:cNvPr>
            <p:cNvSpPr/>
            <p:nvPr/>
          </p:nvSpPr>
          <p:spPr bwMode="invGray">
            <a:xfrm>
              <a:off x="8784176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08370B7-3D11-4F78-B977-D8F0DE2694ED}"/>
                </a:ext>
              </a:extLst>
            </p:cNvPr>
            <p:cNvSpPr/>
            <p:nvPr/>
          </p:nvSpPr>
          <p:spPr bwMode="invGray">
            <a:xfrm>
              <a:off x="9736274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11EA99D-D15D-43C2-BF4E-36554B346AB6}"/>
                </a:ext>
              </a:extLst>
            </p:cNvPr>
            <p:cNvSpPr/>
            <p:nvPr/>
          </p:nvSpPr>
          <p:spPr bwMode="invGray">
            <a:xfrm>
              <a:off x="10688372" y="0"/>
              <a:ext cx="336244" cy="6858000"/>
            </a:xfrm>
            <a:custGeom>
              <a:avLst/>
              <a:gdLst>
                <a:gd name="connsiteX0" fmla="*/ 0 w 336244"/>
                <a:gd name="connsiteY0" fmla="*/ 0 h 6858000"/>
                <a:gd name="connsiteX1" fmla="*/ 336244 w 336244"/>
                <a:gd name="connsiteY1" fmla="*/ 0 h 6858000"/>
                <a:gd name="connsiteX2" fmla="*/ 336244 w 336244"/>
                <a:gd name="connsiteY2" fmla="*/ 6858000 h 6858000"/>
                <a:gd name="connsiteX3" fmla="*/ 0 w 336244"/>
                <a:gd name="connsiteY3" fmla="*/ 6858000 h 6858000"/>
                <a:gd name="connsiteX4" fmla="*/ 0 w 336244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244" h="6858000">
                  <a:moveTo>
                    <a:pt x="0" y="0"/>
                  </a:moveTo>
                  <a:lnTo>
                    <a:pt x="336244" y="0"/>
                  </a:lnTo>
                  <a:lnTo>
                    <a:pt x="336244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A72B2F6-0AFF-4E6E-AFFF-60767DB3FA63}"/>
                </a:ext>
              </a:extLst>
            </p:cNvPr>
            <p:cNvSpPr/>
            <p:nvPr/>
          </p:nvSpPr>
          <p:spPr bwMode="invGray">
            <a:xfrm>
              <a:off x="1163726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68F8E74-3AE4-4AF9-9F36-63344C9076D2}"/>
                </a:ext>
              </a:extLst>
            </p:cNvPr>
            <p:cNvSpPr/>
            <p:nvPr/>
          </p:nvSpPr>
          <p:spPr bwMode="invGray">
            <a:xfrm>
              <a:off x="7219428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1D5F169-E1D4-48A3-AE5B-F5F1BEF2E7CF}"/>
                </a:ext>
              </a:extLst>
            </p:cNvPr>
            <p:cNvSpPr/>
            <p:nvPr userDrawn="1"/>
          </p:nvSpPr>
          <p:spPr bwMode="invGray">
            <a:xfrm>
              <a:off x="1506835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4230F928-F9B2-4955-9800-74DE09DCE6F2}"/>
                </a:ext>
              </a:extLst>
            </p:cNvPr>
            <p:cNvSpPr/>
            <p:nvPr userDrawn="1"/>
          </p:nvSpPr>
          <p:spPr bwMode="invGray">
            <a:xfrm>
              <a:off x="2458934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37C829A9-6808-4531-8C12-A84988E6DEE1}"/>
                </a:ext>
              </a:extLst>
            </p:cNvPr>
            <p:cNvSpPr/>
            <p:nvPr userDrawn="1"/>
          </p:nvSpPr>
          <p:spPr bwMode="invGray">
            <a:xfrm>
              <a:off x="3411033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FA5964C-E9C5-4C2F-BD6E-47BAFB5B6D17}"/>
                </a:ext>
              </a:extLst>
            </p:cNvPr>
            <p:cNvSpPr/>
            <p:nvPr userDrawn="1"/>
          </p:nvSpPr>
          <p:spPr bwMode="invGray">
            <a:xfrm>
              <a:off x="4363132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C168D8D-76CE-4BE5-BE95-79B96300EA3F}"/>
                </a:ext>
              </a:extLst>
            </p:cNvPr>
            <p:cNvSpPr/>
            <p:nvPr userDrawn="1"/>
          </p:nvSpPr>
          <p:spPr bwMode="invGray">
            <a:xfrm>
              <a:off x="5315230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749465C-813A-45F9-8C3E-5D06C8584929}"/>
                </a:ext>
              </a:extLst>
            </p:cNvPr>
            <p:cNvSpPr/>
            <p:nvPr userDrawn="1"/>
          </p:nvSpPr>
          <p:spPr bwMode="invGray">
            <a:xfrm>
              <a:off x="6267329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3894C26-2473-4C24-B082-48DD1E92241C}"/>
                </a:ext>
              </a:extLst>
            </p:cNvPr>
            <p:cNvSpPr/>
            <p:nvPr userDrawn="1"/>
          </p:nvSpPr>
          <p:spPr bwMode="invGray">
            <a:xfrm>
              <a:off x="8171527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FDA0320-8435-46CA-B1B3-5203F54A419F}"/>
                </a:ext>
              </a:extLst>
            </p:cNvPr>
            <p:cNvSpPr/>
            <p:nvPr userDrawn="1"/>
          </p:nvSpPr>
          <p:spPr bwMode="invGray">
            <a:xfrm>
              <a:off x="912362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42721E4-5D12-459C-AC2E-7CE148AF9062}"/>
                </a:ext>
              </a:extLst>
            </p:cNvPr>
            <p:cNvSpPr/>
            <p:nvPr userDrawn="1"/>
          </p:nvSpPr>
          <p:spPr bwMode="invGray">
            <a:xfrm>
              <a:off x="10075725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BF7D46B-3779-49D0-BCB4-F2DCE091958D}"/>
                </a:ext>
              </a:extLst>
            </p:cNvPr>
            <p:cNvSpPr/>
            <p:nvPr userDrawn="1"/>
          </p:nvSpPr>
          <p:spPr bwMode="invGray">
            <a:xfrm>
              <a:off x="11027826" y="0"/>
              <a:ext cx="609438" cy="6858000"/>
            </a:xfrm>
            <a:custGeom>
              <a:avLst/>
              <a:gdLst>
                <a:gd name="connsiteX0" fmla="*/ 0 w 609438"/>
                <a:gd name="connsiteY0" fmla="*/ 0 h 6858000"/>
                <a:gd name="connsiteX1" fmla="*/ 609438 w 609438"/>
                <a:gd name="connsiteY1" fmla="*/ 0 h 6858000"/>
                <a:gd name="connsiteX2" fmla="*/ 609438 w 609438"/>
                <a:gd name="connsiteY2" fmla="*/ 6858000 h 6858000"/>
                <a:gd name="connsiteX3" fmla="*/ 0 w 609438"/>
                <a:gd name="connsiteY3" fmla="*/ 6858000 h 6858000"/>
                <a:gd name="connsiteX4" fmla="*/ 0 w 60943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38" h="6858000">
                  <a:moveTo>
                    <a:pt x="0" y="0"/>
                  </a:moveTo>
                  <a:lnTo>
                    <a:pt x="609438" y="0"/>
                  </a:lnTo>
                  <a:lnTo>
                    <a:pt x="60943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34464F0-BD7F-4488-85F0-EC20C24BECAA}"/>
                </a:ext>
              </a:extLst>
            </p:cNvPr>
            <p:cNvSpPr/>
            <p:nvPr userDrawn="1"/>
          </p:nvSpPr>
          <p:spPr bwMode="invGray">
            <a:xfrm>
              <a:off x="55473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2B54541-0CDD-4724-8101-AABFF1207033}"/>
                </a:ext>
              </a:extLst>
            </p:cNvPr>
            <p:cNvCxnSpPr/>
            <p:nvPr userDrawn="1"/>
          </p:nvCxnSpPr>
          <p:spPr bwMode="invGray">
            <a:xfrm>
              <a:off x="0" y="6217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45070398-8D55-4EE2-8CA4-47428E2AF03F}"/>
                </a:ext>
              </a:extLst>
            </p:cNvPr>
            <p:cNvCxnSpPr/>
            <p:nvPr userDrawn="1"/>
          </p:nvCxnSpPr>
          <p:spPr bwMode="invGray">
            <a:xfrm>
              <a:off x="0" y="3108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42166891-56D0-4EBC-B681-501401DEF9D4}"/>
                </a:ext>
              </a:extLst>
            </p:cNvPr>
            <p:cNvCxnSpPr/>
            <p:nvPr userDrawn="1"/>
          </p:nvCxnSpPr>
          <p:spPr bwMode="invGray">
            <a:xfrm>
              <a:off x="0" y="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C13A87E3-D106-41FF-A8CD-C27DABF0103D}"/>
                </a:ext>
              </a:extLst>
            </p:cNvPr>
            <p:cNvCxnSpPr/>
            <p:nvPr userDrawn="1"/>
          </p:nvCxnSpPr>
          <p:spPr bwMode="invGray">
            <a:xfrm>
              <a:off x="0" y="12435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164477D-838D-4C70-ADD7-37AD79A844AA}"/>
                </a:ext>
              </a:extLst>
            </p:cNvPr>
            <p:cNvCxnSpPr/>
            <p:nvPr userDrawn="1"/>
          </p:nvCxnSpPr>
          <p:spPr bwMode="invGray">
            <a:xfrm>
              <a:off x="0" y="9326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2B193C0-8980-4BB2-8E91-7A1C9ABE0B6C}"/>
                </a:ext>
              </a:extLst>
            </p:cNvPr>
            <p:cNvCxnSpPr/>
            <p:nvPr userDrawn="1"/>
          </p:nvCxnSpPr>
          <p:spPr bwMode="invGray">
            <a:xfrm>
              <a:off x="0" y="18653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1A94AAA-1D98-4233-842E-2A2F52812358}"/>
                </a:ext>
              </a:extLst>
            </p:cNvPr>
            <p:cNvCxnSpPr/>
            <p:nvPr userDrawn="1"/>
          </p:nvCxnSpPr>
          <p:spPr bwMode="invGray">
            <a:xfrm>
              <a:off x="0" y="15544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21F2B43-A2DC-42F4-8EA4-A8A4DA6D6FA7}"/>
                </a:ext>
              </a:extLst>
            </p:cNvPr>
            <p:cNvCxnSpPr/>
            <p:nvPr userDrawn="1"/>
          </p:nvCxnSpPr>
          <p:spPr bwMode="invGray">
            <a:xfrm>
              <a:off x="0" y="24871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A60F0923-6896-405D-AD16-F097448F3E3D}"/>
                </a:ext>
              </a:extLst>
            </p:cNvPr>
            <p:cNvCxnSpPr/>
            <p:nvPr userDrawn="1"/>
          </p:nvCxnSpPr>
          <p:spPr bwMode="invGray">
            <a:xfrm>
              <a:off x="0" y="21762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C70D5B1-47D7-451F-B83A-973A26731A22}"/>
                </a:ext>
              </a:extLst>
            </p:cNvPr>
            <p:cNvCxnSpPr/>
            <p:nvPr userDrawn="1"/>
          </p:nvCxnSpPr>
          <p:spPr bwMode="invGray">
            <a:xfrm>
              <a:off x="0" y="310896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FD9A464-81FE-4829-A1C5-5CCEE42448B3}"/>
                </a:ext>
              </a:extLst>
            </p:cNvPr>
            <p:cNvCxnSpPr/>
            <p:nvPr userDrawn="1"/>
          </p:nvCxnSpPr>
          <p:spPr bwMode="invGray">
            <a:xfrm>
              <a:off x="0" y="27980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8F55CAB0-53A2-417F-9F66-C0437933E98B}"/>
                </a:ext>
              </a:extLst>
            </p:cNvPr>
            <p:cNvCxnSpPr/>
            <p:nvPr userDrawn="1"/>
          </p:nvCxnSpPr>
          <p:spPr bwMode="invGray">
            <a:xfrm>
              <a:off x="0" y="373075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547EE77-7495-47CB-BEC9-D5C742DF2B2C}"/>
                </a:ext>
              </a:extLst>
            </p:cNvPr>
            <p:cNvCxnSpPr/>
            <p:nvPr userDrawn="1"/>
          </p:nvCxnSpPr>
          <p:spPr bwMode="invGray">
            <a:xfrm>
              <a:off x="0" y="341985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A942184-696A-4A78-BB9D-3D619B990987}"/>
                </a:ext>
              </a:extLst>
            </p:cNvPr>
            <p:cNvCxnSpPr/>
            <p:nvPr userDrawn="1"/>
          </p:nvCxnSpPr>
          <p:spPr bwMode="invGray">
            <a:xfrm>
              <a:off x="0" y="43525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1B5F4EE6-4D4C-4488-80DE-36C83D540765}"/>
                </a:ext>
              </a:extLst>
            </p:cNvPr>
            <p:cNvCxnSpPr/>
            <p:nvPr userDrawn="1"/>
          </p:nvCxnSpPr>
          <p:spPr bwMode="invGray">
            <a:xfrm>
              <a:off x="0" y="40416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D3A42E3-1ED2-4BBE-8B0B-CEA491522F0A}"/>
                </a:ext>
              </a:extLst>
            </p:cNvPr>
            <p:cNvCxnSpPr/>
            <p:nvPr userDrawn="1"/>
          </p:nvCxnSpPr>
          <p:spPr bwMode="invGray">
            <a:xfrm>
              <a:off x="0" y="49743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94162AD8-9037-4220-B19F-7B3A0F44E941}"/>
                </a:ext>
              </a:extLst>
            </p:cNvPr>
            <p:cNvCxnSpPr/>
            <p:nvPr userDrawn="1"/>
          </p:nvCxnSpPr>
          <p:spPr bwMode="invGray">
            <a:xfrm>
              <a:off x="0" y="46634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C20FB70-03E4-4D7E-BA41-546EAAB33089}"/>
                </a:ext>
              </a:extLst>
            </p:cNvPr>
            <p:cNvCxnSpPr/>
            <p:nvPr userDrawn="1"/>
          </p:nvCxnSpPr>
          <p:spPr bwMode="invGray">
            <a:xfrm>
              <a:off x="0" y="55961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84D3C92-FDAE-47DB-9457-A9B216922E98}"/>
                </a:ext>
              </a:extLst>
            </p:cNvPr>
            <p:cNvCxnSpPr/>
            <p:nvPr userDrawn="1"/>
          </p:nvCxnSpPr>
          <p:spPr bwMode="invGray">
            <a:xfrm>
              <a:off x="0" y="52852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5DF0860-265F-4ABC-9F65-0C1D385DAA19}"/>
                </a:ext>
              </a:extLst>
            </p:cNvPr>
            <p:cNvCxnSpPr/>
            <p:nvPr userDrawn="1"/>
          </p:nvCxnSpPr>
          <p:spPr bwMode="invGray">
            <a:xfrm>
              <a:off x="0" y="62179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878D1D5-E6E5-4FA6-AF6E-95E8AF796777}"/>
                </a:ext>
              </a:extLst>
            </p:cNvPr>
            <p:cNvCxnSpPr/>
            <p:nvPr userDrawn="1"/>
          </p:nvCxnSpPr>
          <p:spPr bwMode="invGray">
            <a:xfrm>
              <a:off x="0" y="59070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E11FF29A-4B39-4335-9BD5-ED902309BF79}"/>
                </a:ext>
              </a:extLst>
            </p:cNvPr>
            <p:cNvCxnSpPr/>
            <p:nvPr userDrawn="1"/>
          </p:nvCxnSpPr>
          <p:spPr bwMode="invGray">
            <a:xfrm>
              <a:off x="0" y="65288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3A82A803-5E70-4523-9F20-67F308765C7E}"/>
                </a:ext>
              </a:extLst>
            </p:cNvPr>
            <p:cNvCxnSpPr/>
            <p:nvPr userDrawn="1"/>
          </p:nvCxnSpPr>
          <p:spPr bwMode="invGray">
            <a:xfrm>
              <a:off x="0" y="7772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B4208CB2-5882-4416-87C9-284BDAF3367A}"/>
                </a:ext>
              </a:extLst>
            </p:cNvPr>
            <p:cNvCxnSpPr/>
            <p:nvPr userDrawn="1"/>
          </p:nvCxnSpPr>
          <p:spPr bwMode="invGray">
            <a:xfrm>
              <a:off x="0" y="4663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D4116CD-6422-4E26-9703-D3F7C10FCD56}"/>
                </a:ext>
              </a:extLst>
            </p:cNvPr>
            <p:cNvCxnSpPr/>
            <p:nvPr userDrawn="1"/>
          </p:nvCxnSpPr>
          <p:spPr bwMode="invGray">
            <a:xfrm>
              <a:off x="0" y="1554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1AB3A35-E2FF-4178-896B-F08E77092825}"/>
                </a:ext>
              </a:extLst>
            </p:cNvPr>
            <p:cNvCxnSpPr/>
            <p:nvPr userDrawn="1"/>
          </p:nvCxnSpPr>
          <p:spPr bwMode="invGray">
            <a:xfrm>
              <a:off x="0" y="13990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2179C539-DD6F-48AA-8F80-27BC682014AF}"/>
                </a:ext>
              </a:extLst>
            </p:cNvPr>
            <p:cNvCxnSpPr/>
            <p:nvPr userDrawn="1"/>
          </p:nvCxnSpPr>
          <p:spPr bwMode="invGray">
            <a:xfrm>
              <a:off x="0" y="10881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2784004E-3271-4D1C-B1EA-CA1E334E0D03}"/>
                </a:ext>
              </a:extLst>
            </p:cNvPr>
            <p:cNvCxnSpPr/>
            <p:nvPr userDrawn="1"/>
          </p:nvCxnSpPr>
          <p:spPr bwMode="invGray">
            <a:xfrm>
              <a:off x="0" y="20208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3657725E-FBF6-491D-9BA1-E6A9727F4F2D}"/>
                </a:ext>
              </a:extLst>
            </p:cNvPr>
            <p:cNvCxnSpPr/>
            <p:nvPr userDrawn="1"/>
          </p:nvCxnSpPr>
          <p:spPr bwMode="invGray">
            <a:xfrm>
              <a:off x="0" y="17099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31244567-76A7-47AF-9353-403D05D533F0}"/>
                </a:ext>
              </a:extLst>
            </p:cNvPr>
            <p:cNvCxnSpPr/>
            <p:nvPr userDrawn="1"/>
          </p:nvCxnSpPr>
          <p:spPr bwMode="invGray">
            <a:xfrm>
              <a:off x="0" y="26426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EEC47A2A-ED3B-4AD0-ACD5-F8ED92644229}"/>
                </a:ext>
              </a:extLst>
            </p:cNvPr>
            <p:cNvCxnSpPr/>
            <p:nvPr userDrawn="1"/>
          </p:nvCxnSpPr>
          <p:spPr bwMode="invGray">
            <a:xfrm>
              <a:off x="0" y="23317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F3E01E5-F569-4020-BCB0-083537701AB0}"/>
                </a:ext>
              </a:extLst>
            </p:cNvPr>
            <p:cNvCxnSpPr/>
            <p:nvPr userDrawn="1"/>
          </p:nvCxnSpPr>
          <p:spPr bwMode="invGray">
            <a:xfrm>
              <a:off x="0" y="326440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1121A42-5912-44C8-B9A3-FDEC8EA70284}"/>
                </a:ext>
              </a:extLst>
            </p:cNvPr>
            <p:cNvCxnSpPr/>
            <p:nvPr userDrawn="1"/>
          </p:nvCxnSpPr>
          <p:spPr bwMode="invGray">
            <a:xfrm>
              <a:off x="0" y="295351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59B1DE7-25C8-4743-8284-FA656D339F55}"/>
                </a:ext>
              </a:extLst>
            </p:cNvPr>
            <p:cNvCxnSpPr/>
            <p:nvPr userDrawn="1"/>
          </p:nvCxnSpPr>
          <p:spPr bwMode="invGray">
            <a:xfrm>
              <a:off x="0" y="388620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26249F1-59FB-44FC-8AF9-D7F90AFBEE2C}"/>
                </a:ext>
              </a:extLst>
            </p:cNvPr>
            <p:cNvCxnSpPr/>
            <p:nvPr userDrawn="1"/>
          </p:nvCxnSpPr>
          <p:spPr bwMode="invGray">
            <a:xfrm>
              <a:off x="0" y="357530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6D42779-D977-4405-A149-D8DE5B52134A}"/>
                </a:ext>
              </a:extLst>
            </p:cNvPr>
            <p:cNvCxnSpPr/>
            <p:nvPr userDrawn="1"/>
          </p:nvCxnSpPr>
          <p:spPr bwMode="invGray">
            <a:xfrm>
              <a:off x="0" y="45079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7EE8A2F-6AD9-4AE7-B04B-7892891F84AC}"/>
                </a:ext>
              </a:extLst>
            </p:cNvPr>
            <p:cNvCxnSpPr/>
            <p:nvPr userDrawn="1"/>
          </p:nvCxnSpPr>
          <p:spPr bwMode="invGray">
            <a:xfrm>
              <a:off x="0" y="41970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8F4A59A-16C3-4C3A-AB79-FE22721EA641}"/>
                </a:ext>
              </a:extLst>
            </p:cNvPr>
            <p:cNvCxnSpPr/>
            <p:nvPr userDrawn="1"/>
          </p:nvCxnSpPr>
          <p:spPr bwMode="invGray">
            <a:xfrm>
              <a:off x="0" y="51297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5CA3A6CC-1A49-42F6-A318-99D9224BDC91}"/>
                </a:ext>
              </a:extLst>
            </p:cNvPr>
            <p:cNvCxnSpPr/>
            <p:nvPr userDrawn="1"/>
          </p:nvCxnSpPr>
          <p:spPr bwMode="invGray">
            <a:xfrm>
              <a:off x="0" y="48188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DC3484E-5EF8-49C4-B1F6-75C854D50C80}"/>
                </a:ext>
              </a:extLst>
            </p:cNvPr>
            <p:cNvCxnSpPr/>
            <p:nvPr userDrawn="1"/>
          </p:nvCxnSpPr>
          <p:spPr bwMode="invGray">
            <a:xfrm>
              <a:off x="0" y="57515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33461A54-E77E-414D-B7E0-7364070D9566}"/>
                </a:ext>
              </a:extLst>
            </p:cNvPr>
            <p:cNvCxnSpPr/>
            <p:nvPr userDrawn="1"/>
          </p:nvCxnSpPr>
          <p:spPr bwMode="invGray">
            <a:xfrm>
              <a:off x="0" y="54406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C48517-171B-43FD-A41C-58C9B531BDB5}"/>
                </a:ext>
              </a:extLst>
            </p:cNvPr>
            <p:cNvCxnSpPr/>
            <p:nvPr userDrawn="1"/>
          </p:nvCxnSpPr>
          <p:spPr bwMode="invGray">
            <a:xfrm>
              <a:off x="0" y="63733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F429932A-1238-48FC-B171-20A3AA531D40}"/>
                </a:ext>
              </a:extLst>
            </p:cNvPr>
            <p:cNvCxnSpPr/>
            <p:nvPr userDrawn="1"/>
          </p:nvCxnSpPr>
          <p:spPr bwMode="invGray">
            <a:xfrm>
              <a:off x="0" y="60624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BED7651-AF04-41D4-9476-5A43476D85BB}"/>
                </a:ext>
              </a:extLst>
            </p:cNvPr>
            <p:cNvCxnSpPr/>
            <p:nvPr userDrawn="1"/>
          </p:nvCxnSpPr>
          <p:spPr bwMode="invGray">
            <a:xfrm>
              <a:off x="0" y="66842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main body box">
              <a:extLst>
                <a:ext uri="{FF2B5EF4-FFF2-40B4-BE49-F238E27FC236}">
                  <a16:creationId xmlns:a16="http://schemas.microsoft.com/office/drawing/2014/main" id="{100DE417-9DB9-4840-8370-B716FFA27760}"/>
                </a:ext>
              </a:extLst>
            </p:cNvPr>
            <p:cNvSpPr/>
            <p:nvPr userDrawn="1"/>
          </p:nvSpPr>
          <p:spPr bwMode="invGray">
            <a:xfrm>
              <a:off x="554736" y="1709928"/>
              <a:ext cx="11082528" cy="4507992"/>
            </a:xfrm>
            <a:prstGeom prst="rect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  <p:txBody>
            <a:bodyPr vert="horz" wrap="square" lIns="68572" tIns="34286" rIns="68572" bIns="34286" numCol="1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it-IT" sz="1323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93A1E2B-8C80-482F-83BE-384344D09839}"/>
                </a:ext>
              </a:extLst>
            </p:cNvPr>
            <p:cNvCxnSpPr/>
            <p:nvPr userDrawn="1"/>
          </p:nvCxnSpPr>
          <p:spPr bwMode="invGray">
            <a:xfrm>
              <a:off x="554736" y="2177796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EAB22C5-0A46-4041-9158-6DC76EA2F350}"/>
                </a:ext>
              </a:extLst>
            </p:cNvPr>
            <p:cNvCxnSpPr/>
            <p:nvPr userDrawn="1"/>
          </p:nvCxnSpPr>
          <p:spPr bwMode="invGray">
            <a:xfrm>
              <a:off x="554736" y="1711453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</p:grpSp>
      <p:sp>
        <p:nvSpPr>
          <p:cNvPr id="4" name="Sticker" hidden="1">
            <a:extLst>
              <a:ext uri="{FF2B5EF4-FFF2-40B4-BE49-F238E27FC236}">
                <a16:creationId xmlns:a16="http://schemas.microsoft.com/office/drawing/2014/main" id="{F9BB011A-568C-4B05-AE57-EB000B2FD8BB}"/>
              </a:ext>
            </a:extLst>
          </p:cNvPr>
          <p:cNvSpPr txBox="1"/>
          <p:nvPr userDrawn="1"/>
        </p:nvSpPr>
        <p:spPr>
          <a:xfrm>
            <a:off x="554736" y="1289273"/>
            <a:ext cx="459600" cy="125612"/>
          </a:xfrm>
          <a:prstGeom prst="rect">
            <a:avLst/>
          </a:prstGeom>
          <a:noFill/>
          <a:ln w="6350">
            <a:noFill/>
            <a:miter lim="800000"/>
          </a:ln>
        </p:spPr>
        <p:txBody>
          <a:bodyPr vert="horz" wrap="none" lIns="0" tIns="0" rIns="0" bIns="0" rtlCol="0">
            <a:spAutoFit/>
          </a:bodyPr>
          <a:lstStyle>
            <a:defPPr>
              <a:defRPr lang="en-US"/>
            </a:defPPr>
            <a:lvl1pPr>
              <a:spcBef>
                <a:spcPts val="300"/>
              </a:spcBef>
              <a:spcAft>
                <a:spcPts val="300"/>
              </a:spcAft>
              <a:buNone/>
              <a:defRPr sz="800" b="1" cap="all" baseline="0"/>
            </a:lvl1pPr>
          </a:lstStyle>
          <a:p>
            <a:pPr lvl="0" rtl="0"/>
            <a:r>
              <a:rPr lang="it-IT" sz="800"/>
              <a:t>STICKER</a:t>
            </a:r>
          </a:p>
        </p:txBody>
      </p:sp>
      <p:sp>
        <p:nvSpPr>
          <p:cNvPr id="169" name="ACET" hidden="1">
            <a:extLst>
              <a:ext uri="{FF2B5EF4-FFF2-40B4-BE49-F238E27FC236}">
                <a16:creationId xmlns:a16="http://schemas.microsoft.com/office/drawing/2014/main" id="{62CF7362-20CB-4908-AFFE-D4E2B9A5DF3B}"/>
              </a:ext>
            </a:extLst>
          </p:cNvPr>
          <p:cNvSpPr txBox="1"/>
          <p:nvPr userDrawn="1">
            <p:custDataLst>
              <p:tags r:id="rId28"/>
            </p:custDataLst>
          </p:nvPr>
        </p:nvSpPr>
        <p:spPr>
          <a:xfrm>
            <a:off x="5987739" y="2170801"/>
            <a:ext cx="3049253" cy="58095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egoe UI" panose="020B0502040204020203" pitchFamily="34" charset="0"/>
              <a:buChar char="​"/>
              <a:defRPr sz="1600" b="1">
                <a:cs typeface="Arial" panose="020B0604020202020204" pitchFamily="34" charset="0"/>
              </a:defRPr>
            </a:lvl1pPr>
            <a:lvl2pPr marL="228600" lvl="1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sz="1600"/>
            </a:lvl2pPr>
            <a:lvl3pPr marL="442913" lvl="2" indent="-2143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sz="1600"/>
            </a:lvl3pPr>
            <a:lvl4pPr marL="598488" lvl="3" indent="-1524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600"/>
            </a:lvl4pPr>
            <a:lvl5pPr marL="817563" lvl="4" indent="-1476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sz="160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 rtl="0"/>
            <a:r>
              <a:rPr lang="it-IT" sz="1600" err="1"/>
              <a:t>Above</a:t>
            </a:r>
            <a:r>
              <a:rPr lang="it-IT" sz="1600"/>
              <a:t> Chart </a:t>
            </a:r>
            <a:r>
              <a:rPr lang="it-IT" sz="1600" err="1"/>
              <a:t>Exhibit</a:t>
            </a:r>
            <a:r>
              <a:rPr lang="it-IT" sz="1600"/>
              <a:t> Title</a:t>
            </a:r>
          </a:p>
          <a:p>
            <a:pPr lvl="0" rtl="0"/>
            <a:r>
              <a:rPr lang="it-IT" sz="1600" b="0"/>
              <a:t>Unit of </a:t>
            </a:r>
            <a:r>
              <a:rPr lang="it-IT" sz="1600" b="0" err="1"/>
              <a:t>Measure</a:t>
            </a:r>
            <a:endParaRPr lang="it-IT" sz="1600" b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1F3293-4EFE-461D-940D-7EE66BAE3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736" y="2170801"/>
            <a:ext cx="2542363" cy="16312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it-IT"/>
              <a:t>Click to </a:t>
            </a:r>
            <a:r>
              <a:rPr lang="it-IT" err="1"/>
              <a:t>edit</a:t>
            </a:r>
            <a:r>
              <a:rPr lang="it-IT"/>
              <a:t> Master text styles</a:t>
            </a:r>
          </a:p>
          <a:p>
            <a:pPr lvl="1"/>
            <a:r>
              <a:rPr lang="it-IT"/>
              <a:t>Second </a:t>
            </a:r>
            <a:r>
              <a:rPr lang="it-IT" err="1"/>
              <a:t>level</a:t>
            </a:r>
            <a:endParaRPr lang="it-IT"/>
          </a:p>
          <a:p>
            <a:pPr lvl="2"/>
            <a:r>
              <a:rPr lang="it-IT"/>
              <a:t>Third </a:t>
            </a:r>
            <a:r>
              <a:rPr lang="it-IT" err="1"/>
              <a:t>level</a:t>
            </a:r>
            <a:endParaRPr lang="it-IT"/>
          </a:p>
          <a:p>
            <a:pPr lvl="3"/>
            <a:r>
              <a:rPr lang="it-IT" err="1"/>
              <a:t>Fourth</a:t>
            </a:r>
            <a:r>
              <a:rPr lang="it-IT"/>
              <a:t> </a:t>
            </a:r>
            <a:r>
              <a:rPr lang="it-IT" err="1"/>
              <a:t>level</a:t>
            </a:r>
            <a:endParaRPr lang="it-IT"/>
          </a:p>
          <a:p>
            <a:pPr lvl="4"/>
            <a:r>
              <a:rPr lang="it-IT"/>
              <a:t>Fifth </a:t>
            </a:r>
            <a:r>
              <a:rPr lang="it-IT" err="1"/>
              <a:t>level</a:t>
            </a:r>
            <a:endParaRPr lang="it-IT"/>
          </a:p>
        </p:txBody>
      </p:sp>
      <p:grpSp>
        <p:nvGrpSpPr>
          <p:cNvPr id="170" name="LegendLines" hidden="1">
            <a:extLst>
              <a:ext uri="{FF2B5EF4-FFF2-40B4-BE49-F238E27FC236}">
                <a16:creationId xmlns:a16="http://schemas.microsoft.com/office/drawing/2014/main" id="{3433A813-6D2D-486A-968C-C789DD0100E3}"/>
              </a:ext>
            </a:extLst>
          </p:cNvPr>
          <p:cNvGrpSpPr/>
          <p:nvPr userDrawn="1"/>
        </p:nvGrpSpPr>
        <p:grpSpPr>
          <a:xfrm>
            <a:off x="10317307" y="3148033"/>
            <a:ext cx="1332082" cy="962661"/>
            <a:chOff x="10162879" y="3241584"/>
            <a:chExt cx="1332081" cy="962662"/>
          </a:xfrm>
        </p:grpSpPr>
        <p:sp>
          <p:nvSpPr>
            <p:cNvPr id="171" name="Legend1" hidden="1">
              <a:extLst>
                <a:ext uri="{FF2B5EF4-FFF2-40B4-BE49-F238E27FC236}">
                  <a16:creationId xmlns:a16="http://schemas.microsoft.com/office/drawing/2014/main" id="{28788823-2DC7-4758-AAA8-4919AFBBD571}"/>
                </a:ext>
              </a:extLst>
            </p:cNvPr>
            <p:cNvSpPr txBox="1"/>
            <p:nvPr/>
          </p:nvSpPr>
          <p:spPr>
            <a:xfrm>
              <a:off x="10886522" y="3241584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172" name="Legend2" hidden="1">
              <a:extLst>
                <a:ext uri="{FF2B5EF4-FFF2-40B4-BE49-F238E27FC236}">
                  <a16:creationId xmlns:a16="http://schemas.microsoft.com/office/drawing/2014/main" id="{E7B14925-CE43-41D1-AC4B-2EB647CAF237}"/>
                </a:ext>
              </a:extLst>
            </p:cNvPr>
            <p:cNvSpPr txBox="1"/>
            <p:nvPr/>
          </p:nvSpPr>
          <p:spPr>
            <a:xfrm>
              <a:off x="10886522" y="3613005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173" name="Legend3" hidden="1">
              <a:extLst>
                <a:ext uri="{FF2B5EF4-FFF2-40B4-BE49-F238E27FC236}">
                  <a16:creationId xmlns:a16="http://schemas.microsoft.com/office/drawing/2014/main" id="{76C3D1FA-83A6-413A-9907-33E420B4C160}"/>
                </a:ext>
              </a:extLst>
            </p:cNvPr>
            <p:cNvSpPr txBox="1"/>
            <p:nvPr/>
          </p:nvSpPr>
          <p:spPr>
            <a:xfrm>
              <a:off x="10886522" y="3984426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174" name="LineLegend3" hidden="1">
              <a:extLst>
                <a:ext uri="{FF2B5EF4-FFF2-40B4-BE49-F238E27FC236}">
                  <a16:creationId xmlns:a16="http://schemas.microsoft.com/office/drawing/2014/main" id="{813FD26B-3624-43A5-8E1D-62E15585E88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409278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rtl="0"/>
              <a:endParaRPr lang="it-IT" sz="1400" baseline="0">
                <a:ea typeface="+mn-ea"/>
              </a:endParaRPr>
            </a:p>
          </p:txBody>
        </p:sp>
        <p:sp>
          <p:nvSpPr>
            <p:cNvPr id="175" name="LineLegend2" hidden="1">
              <a:extLst>
                <a:ext uri="{FF2B5EF4-FFF2-40B4-BE49-F238E27FC236}">
                  <a16:creationId xmlns:a16="http://schemas.microsoft.com/office/drawing/2014/main" id="{06A1BFE4-F1B6-4F8E-A05F-7F78EFAA3015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719425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rtl="0"/>
              <a:endParaRPr lang="it-IT" sz="1400" baseline="0">
                <a:ea typeface="+mn-ea"/>
              </a:endParaRPr>
            </a:p>
          </p:txBody>
        </p:sp>
        <p:sp>
          <p:nvSpPr>
            <p:cNvPr id="176" name="LineLegend1" hidden="1">
              <a:extLst>
                <a:ext uri="{FF2B5EF4-FFF2-40B4-BE49-F238E27FC236}">
                  <a16:creationId xmlns:a16="http://schemas.microsoft.com/office/drawing/2014/main" id="{7F180462-3C6C-4516-9D3F-CB9CEA26ACD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35149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rtl="0"/>
              <a:endParaRPr lang="it-IT" sz="1400" baseline="0">
                <a:ea typeface="+mn-ea"/>
              </a:endParaRPr>
            </a:p>
          </p:txBody>
        </p:sp>
      </p:grpSp>
      <p:grpSp>
        <p:nvGrpSpPr>
          <p:cNvPr id="177" name="LegendMoons" hidden="1">
            <a:extLst>
              <a:ext uri="{FF2B5EF4-FFF2-40B4-BE49-F238E27FC236}">
                <a16:creationId xmlns:a16="http://schemas.microsoft.com/office/drawing/2014/main" id="{6AEBBCCF-A7A1-4D1C-94D4-477975E02653}"/>
              </a:ext>
            </a:extLst>
          </p:cNvPr>
          <p:cNvGrpSpPr/>
          <p:nvPr userDrawn="1"/>
        </p:nvGrpSpPr>
        <p:grpSpPr>
          <a:xfrm>
            <a:off x="10688320" y="1145373"/>
            <a:ext cx="961070" cy="1731859"/>
            <a:chOff x="7723680" y="1702457"/>
            <a:chExt cx="961070" cy="1731859"/>
          </a:xfrm>
        </p:grpSpPr>
        <p:sp>
          <p:nvSpPr>
            <p:cNvPr id="178" name="Legend1" hidden="1">
              <a:extLst>
                <a:ext uri="{FF2B5EF4-FFF2-40B4-BE49-F238E27FC236}">
                  <a16:creationId xmlns:a16="http://schemas.microsoft.com/office/drawing/2014/main" id="{BEDD5784-3B77-4F7C-BB47-14FD2891ACE9}"/>
                </a:ext>
              </a:extLst>
            </p:cNvPr>
            <p:cNvSpPr txBox="1"/>
            <p:nvPr/>
          </p:nvSpPr>
          <p:spPr>
            <a:xfrm>
              <a:off x="8076312" y="1707629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186" name="Legend2" hidden="1">
              <a:extLst>
                <a:ext uri="{FF2B5EF4-FFF2-40B4-BE49-F238E27FC236}">
                  <a16:creationId xmlns:a16="http://schemas.microsoft.com/office/drawing/2014/main" id="{78502844-5BDA-43B7-BFBE-B7BFF84C4154}"/>
                </a:ext>
              </a:extLst>
            </p:cNvPr>
            <p:cNvSpPr txBox="1"/>
            <p:nvPr/>
          </p:nvSpPr>
          <p:spPr>
            <a:xfrm>
              <a:off x="8076312" y="2083087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198" name="Legend3" hidden="1">
              <a:extLst>
                <a:ext uri="{FF2B5EF4-FFF2-40B4-BE49-F238E27FC236}">
                  <a16:creationId xmlns:a16="http://schemas.microsoft.com/office/drawing/2014/main" id="{325FC77A-9116-43E4-A617-976295FEE41C}"/>
                </a:ext>
              </a:extLst>
            </p:cNvPr>
            <p:cNvSpPr txBox="1"/>
            <p:nvPr/>
          </p:nvSpPr>
          <p:spPr>
            <a:xfrm>
              <a:off x="8076312" y="2458547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199" name="Legend4" hidden="1">
              <a:extLst>
                <a:ext uri="{FF2B5EF4-FFF2-40B4-BE49-F238E27FC236}">
                  <a16:creationId xmlns:a16="http://schemas.microsoft.com/office/drawing/2014/main" id="{91FC3B89-77EF-4E7B-847B-6FA9F4F9BB40}"/>
                </a:ext>
              </a:extLst>
            </p:cNvPr>
            <p:cNvSpPr txBox="1"/>
            <p:nvPr/>
          </p:nvSpPr>
          <p:spPr>
            <a:xfrm>
              <a:off x="8076312" y="2834005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200" name="Legend5" hidden="1">
              <a:extLst>
                <a:ext uri="{FF2B5EF4-FFF2-40B4-BE49-F238E27FC236}">
                  <a16:creationId xmlns:a16="http://schemas.microsoft.com/office/drawing/2014/main" id="{FEF1153F-E918-455B-83C9-450E389D56A3}"/>
                </a:ext>
              </a:extLst>
            </p:cNvPr>
            <p:cNvSpPr txBox="1"/>
            <p:nvPr/>
          </p:nvSpPr>
          <p:spPr>
            <a:xfrm>
              <a:off x="8076312" y="3209467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grpSp>
          <p:nvGrpSpPr>
            <p:cNvPr id="201" name="MoonLegend1" hidden="1">
              <a:extLst>
                <a:ext uri="{FF2B5EF4-FFF2-40B4-BE49-F238E27FC236}">
                  <a16:creationId xmlns:a16="http://schemas.microsoft.com/office/drawing/2014/main" id="{9C92731C-045A-43BC-8886-D56A119953BE}"/>
                </a:ext>
              </a:extLst>
            </p:cNvPr>
            <p:cNvGrpSpPr>
              <a:grpSpLocks noChangeAspect="1"/>
            </p:cNvGrpSpPr>
            <p:nvPr>
              <p:custDataLst>
                <p:tags r:id="rId29"/>
              </p:custDataLst>
            </p:nvPr>
          </p:nvGrpSpPr>
          <p:grpSpPr>
            <a:xfrm>
              <a:off x="7723680" y="1702457"/>
              <a:ext cx="228600" cy="228600"/>
              <a:chOff x="762000" y="1270000"/>
              <a:chExt cx="254000" cy="254000"/>
            </a:xfrm>
          </p:grpSpPr>
          <p:sp>
            <p:nvSpPr>
              <p:cNvPr id="214" name="Oval 213" hidden="1">
                <a:extLst>
                  <a:ext uri="{FF2B5EF4-FFF2-40B4-BE49-F238E27FC236}">
                    <a16:creationId xmlns:a16="http://schemas.microsoft.com/office/drawing/2014/main" id="{9C717AB4-3BA6-4FE2-B19B-D9EE6B23ADE3}"/>
                  </a:ext>
                </a:extLst>
              </p:cNvPr>
              <p:cNvSpPr/>
              <p:nvPr>
                <p:custDataLst>
                  <p:tags r:id="rId42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Arc 214" hidden="1">
                <a:extLst>
                  <a:ext uri="{FF2B5EF4-FFF2-40B4-BE49-F238E27FC236}">
                    <a16:creationId xmlns:a16="http://schemas.microsoft.com/office/drawing/2014/main" id="{94AC484E-1022-4CFF-B189-372B8D7B5944}"/>
                  </a:ext>
                </a:extLst>
              </p:cNvPr>
              <p:cNvSpPr/>
              <p:nvPr>
                <p:custDataLst>
                  <p:tags r:id="rId43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/>
                <a:endParaRPr lang="it-IT" sz="1400"/>
              </a:p>
            </p:txBody>
          </p:sp>
        </p:grpSp>
        <p:grpSp>
          <p:nvGrpSpPr>
            <p:cNvPr id="202" name="MoonLegend2" hidden="1">
              <a:extLst>
                <a:ext uri="{FF2B5EF4-FFF2-40B4-BE49-F238E27FC236}">
                  <a16:creationId xmlns:a16="http://schemas.microsoft.com/office/drawing/2014/main" id="{AE88923C-F20C-435C-8904-92A8ED73E692}"/>
                </a:ext>
              </a:extLst>
            </p:cNvPr>
            <p:cNvGrpSpPr>
              <a:grpSpLocks noChangeAspect="1"/>
            </p:cNvGrpSpPr>
            <p:nvPr>
              <p:custDataLst>
                <p:tags r:id="rId30"/>
              </p:custDataLst>
            </p:nvPr>
          </p:nvGrpSpPr>
          <p:grpSpPr>
            <a:xfrm>
              <a:off x="7723680" y="2078270"/>
              <a:ext cx="228600" cy="228600"/>
              <a:chOff x="762000" y="1270000"/>
              <a:chExt cx="254000" cy="254000"/>
            </a:xfrm>
          </p:grpSpPr>
          <p:sp>
            <p:nvSpPr>
              <p:cNvPr id="212" name="Oval 211" hidden="1">
                <a:extLst>
                  <a:ext uri="{FF2B5EF4-FFF2-40B4-BE49-F238E27FC236}">
                    <a16:creationId xmlns:a16="http://schemas.microsoft.com/office/drawing/2014/main" id="{C9F3F2FC-614C-44ED-B9A3-E391AB843121}"/>
                  </a:ext>
                </a:extLst>
              </p:cNvPr>
              <p:cNvSpPr/>
              <p:nvPr>
                <p:custDataLst>
                  <p:tags r:id="rId40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Arc 212" hidden="1">
                <a:extLst>
                  <a:ext uri="{FF2B5EF4-FFF2-40B4-BE49-F238E27FC236}">
                    <a16:creationId xmlns:a16="http://schemas.microsoft.com/office/drawing/2014/main" id="{9D7B02CF-E87D-4516-B771-CB029DA5D178}"/>
                  </a:ext>
                </a:extLst>
              </p:cNvPr>
              <p:cNvSpPr/>
              <p:nvPr>
                <p:custDataLst>
                  <p:tags r:id="rId41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/>
                <a:endParaRPr lang="it-IT" sz="1400"/>
              </a:p>
            </p:txBody>
          </p:sp>
        </p:grpSp>
        <p:grpSp>
          <p:nvGrpSpPr>
            <p:cNvPr id="203" name="MoonLegend3" hidden="1">
              <a:extLst>
                <a:ext uri="{FF2B5EF4-FFF2-40B4-BE49-F238E27FC236}">
                  <a16:creationId xmlns:a16="http://schemas.microsoft.com/office/drawing/2014/main" id="{436C686B-84C3-4BB2-A4A7-7D609B842040}"/>
                </a:ext>
              </a:extLst>
            </p:cNvPr>
            <p:cNvGrpSpPr>
              <a:grpSpLocks noChangeAspect="1"/>
            </p:cNvGrpSpPr>
            <p:nvPr>
              <p:custDataLst>
                <p:tags r:id="rId31"/>
              </p:custDataLst>
            </p:nvPr>
          </p:nvGrpSpPr>
          <p:grpSpPr>
            <a:xfrm>
              <a:off x="7723680" y="2454085"/>
              <a:ext cx="228600" cy="228600"/>
              <a:chOff x="762000" y="1270000"/>
              <a:chExt cx="254000" cy="254000"/>
            </a:xfrm>
          </p:grpSpPr>
          <p:sp>
            <p:nvSpPr>
              <p:cNvPr id="210" name="Oval 209" hidden="1">
                <a:extLst>
                  <a:ext uri="{FF2B5EF4-FFF2-40B4-BE49-F238E27FC236}">
                    <a16:creationId xmlns:a16="http://schemas.microsoft.com/office/drawing/2014/main" id="{4348E1B3-82E9-4B80-A19D-CFFB79B3B6D5}"/>
                  </a:ext>
                </a:extLst>
              </p:cNvPr>
              <p:cNvSpPr/>
              <p:nvPr>
                <p:custDataLst>
                  <p:tags r:id="rId38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Arc 210" hidden="1">
                <a:extLst>
                  <a:ext uri="{FF2B5EF4-FFF2-40B4-BE49-F238E27FC236}">
                    <a16:creationId xmlns:a16="http://schemas.microsoft.com/office/drawing/2014/main" id="{52C28D43-14A6-4CB2-AAD2-C659BB34953B}"/>
                  </a:ext>
                </a:extLst>
              </p:cNvPr>
              <p:cNvSpPr/>
              <p:nvPr>
                <p:custDataLst>
                  <p:tags r:id="rId39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/>
                <a:endParaRPr lang="it-IT" sz="1400"/>
              </a:p>
            </p:txBody>
          </p:sp>
        </p:grpSp>
        <p:grpSp>
          <p:nvGrpSpPr>
            <p:cNvPr id="204" name="MoonLegend4" hidden="1">
              <a:extLst>
                <a:ext uri="{FF2B5EF4-FFF2-40B4-BE49-F238E27FC236}">
                  <a16:creationId xmlns:a16="http://schemas.microsoft.com/office/drawing/2014/main" id="{6772B36C-9434-45AD-BDAA-E854ED64142C}"/>
                </a:ext>
              </a:extLst>
            </p:cNvPr>
            <p:cNvGrpSpPr>
              <a:grpSpLocks noChangeAspect="1"/>
            </p:cNvGrpSpPr>
            <p:nvPr>
              <p:custDataLst>
                <p:tags r:id="rId32"/>
              </p:custDataLst>
            </p:nvPr>
          </p:nvGrpSpPr>
          <p:grpSpPr>
            <a:xfrm>
              <a:off x="7723680" y="2829900"/>
              <a:ext cx="228600" cy="228600"/>
              <a:chOff x="762000" y="1270000"/>
              <a:chExt cx="254000" cy="254000"/>
            </a:xfrm>
          </p:grpSpPr>
          <p:sp>
            <p:nvSpPr>
              <p:cNvPr id="208" name="Oval 207" hidden="1">
                <a:extLst>
                  <a:ext uri="{FF2B5EF4-FFF2-40B4-BE49-F238E27FC236}">
                    <a16:creationId xmlns:a16="http://schemas.microsoft.com/office/drawing/2014/main" id="{A46486F8-4575-4E49-8B85-8017ACEFEEB4}"/>
                  </a:ext>
                </a:extLst>
              </p:cNvPr>
              <p:cNvSpPr/>
              <p:nvPr>
                <p:custDataLst>
                  <p:tags r:id="rId36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Arc 208" hidden="1">
                <a:extLst>
                  <a:ext uri="{FF2B5EF4-FFF2-40B4-BE49-F238E27FC236}">
                    <a16:creationId xmlns:a16="http://schemas.microsoft.com/office/drawing/2014/main" id="{6AC15956-F6D1-4E1C-8263-E2ABC5D42A72}"/>
                  </a:ext>
                </a:extLst>
              </p:cNvPr>
              <p:cNvSpPr/>
              <p:nvPr>
                <p:custDataLst>
                  <p:tags r:id="rId37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/>
                <a:endParaRPr lang="it-IT" sz="1400"/>
              </a:p>
            </p:txBody>
          </p:sp>
        </p:grpSp>
        <p:grpSp>
          <p:nvGrpSpPr>
            <p:cNvPr id="205" name="MoonLegend5" hidden="1">
              <a:extLst>
                <a:ext uri="{FF2B5EF4-FFF2-40B4-BE49-F238E27FC236}">
                  <a16:creationId xmlns:a16="http://schemas.microsoft.com/office/drawing/2014/main" id="{8AED672C-19B7-4B0C-826B-813FB8A34675}"/>
                </a:ext>
              </a:extLst>
            </p:cNvPr>
            <p:cNvGrpSpPr>
              <a:grpSpLocks noChangeAspect="1"/>
            </p:cNvGrpSpPr>
            <p:nvPr>
              <p:custDataLst>
                <p:tags r:id="rId33"/>
              </p:custDataLst>
            </p:nvPr>
          </p:nvGrpSpPr>
          <p:grpSpPr>
            <a:xfrm>
              <a:off x="7723680" y="3205716"/>
              <a:ext cx="228600" cy="228600"/>
              <a:chOff x="762000" y="1270000"/>
              <a:chExt cx="254000" cy="254000"/>
            </a:xfrm>
          </p:grpSpPr>
          <p:sp>
            <p:nvSpPr>
              <p:cNvPr id="206" name="Oval 205" hidden="1">
                <a:extLst>
                  <a:ext uri="{FF2B5EF4-FFF2-40B4-BE49-F238E27FC236}">
                    <a16:creationId xmlns:a16="http://schemas.microsoft.com/office/drawing/2014/main" id="{0F5C6313-B362-4447-84F2-C13DE788E9A0}"/>
                  </a:ext>
                </a:extLst>
              </p:cNvPr>
              <p:cNvSpPr/>
              <p:nvPr>
                <p:custDataLst>
                  <p:tags r:id="rId34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Arc 206" hidden="1">
                <a:extLst>
                  <a:ext uri="{FF2B5EF4-FFF2-40B4-BE49-F238E27FC236}">
                    <a16:creationId xmlns:a16="http://schemas.microsoft.com/office/drawing/2014/main" id="{65D7321A-41E1-42DD-81DD-7828D4419787}"/>
                  </a:ext>
                </a:extLst>
              </p:cNvPr>
              <p:cNvSpPr/>
              <p:nvPr>
                <p:custDataLst>
                  <p:tags r:id="rId35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/>
                <a:endParaRPr lang="it-IT" sz="1400"/>
              </a:p>
            </p:txBody>
          </p:sp>
        </p:grpSp>
      </p:grpSp>
      <p:grpSp>
        <p:nvGrpSpPr>
          <p:cNvPr id="216" name="LegendBoxes" hidden="1">
            <a:extLst>
              <a:ext uri="{FF2B5EF4-FFF2-40B4-BE49-F238E27FC236}">
                <a16:creationId xmlns:a16="http://schemas.microsoft.com/office/drawing/2014/main" id="{857E734A-A1D0-4DB0-8A2E-FCA6C5F58A11}"/>
              </a:ext>
            </a:extLst>
          </p:cNvPr>
          <p:cNvGrpSpPr/>
          <p:nvPr userDrawn="1"/>
        </p:nvGrpSpPr>
        <p:grpSpPr>
          <a:xfrm>
            <a:off x="10714806" y="4379310"/>
            <a:ext cx="934585" cy="1721657"/>
            <a:chOff x="10652400" y="4320636"/>
            <a:chExt cx="934584" cy="1721658"/>
          </a:xfrm>
        </p:grpSpPr>
        <p:sp>
          <p:nvSpPr>
            <p:cNvPr id="217" name="RectangleLegend1" hidden="1">
              <a:extLst>
                <a:ext uri="{FF2B5EF4-FFF2-40B4-BE49-F238E27FC236}">
                  <a16:creationId xmlns:a16="http://schemas.microsoft.com/office/drawing/2014/main" id="{FBD6447C-6C10-4CC7-A49B-1E57B2718285}"/>
                </a:ext>
              </a:extLst>
            </p:cNvPr>
            <p:cNvSpPr/>
            <p:nvPr/>
          </p:nvSpPr>
          <p:spPr>
            <a:xfrm>
              <a:off x="10652400" y="4344182"/>
              <a:ext cx="172729" cy="172729"/>
            </a:xfrm>
            <a:prstGeom prst="rect">
              <a:avLst/>
            </a:prstGeom>
            <a:solidFill>
              <a:schemeClr val="accent1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sz="1400">
                <a:solidFill>
                  <a:schemeClr val="tx1"/>
                </a:solidFill>
              </a:endParaRPr>
            </a:p>
          </p:txBody>
        </p:sp>
        <p:sp>
          <p:nvSpPr>
            <p:cNvPr id="218" name="RectangleLegend2" hidden="1">
              <a:extLst>
                <a:ext uri="{FF2B5EF4-FFF2-40B4-BE49-F238E27FC236}">
                  <a16:creationId xmlns:a16="http://schemas.microsoft.com/office/drawing/2014/main" id="{E5D5AA2E-BBE4-4DFC-82E9-737DD0DD148D}"/>
                </a:ext>
              </a:extLst>
            </p:cNvPr>
            <p:cNvSpPr/>
            <p:nvPr/>
          </p:nvSpPr>
          <p:spPr>
            <a:xfrm>
              <a:off x="10652400" y="4723680"/>
              <a:ext cx="172729" cy="172729"/>
            </a:xfrm>
            <a:prstGeom prst="rect">
              <a:avLst/>
            </a:prstGeom>
            <a:solidFill>
              <a:schemeClr val="accent2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sz="1400">
                <a:solidFill>
                  <a:schemeClr val="tx1"/>
                </a:solidFill>
              </a:endParaRPr>
            </a:p>
          </p:txBody>
        </p:sp>
        <p:sp>
          <p:nvSpPr>
            <p:cNvPr id="219" name="RectangleLegend3" hidden="1">
              <a:extLst>
                <a:ext uri="{FF2B5EF4-FFF2-40B4-BE49-F238E27FC236}">
                  <a16:creationId xmlns:a16="http://schemas.microsoft.com/office/drawing/2014/main" id="{384E5701-B3ED-4CB2-AB45-21B35E95D4FA}"/>
                </a:ext>
              </a:extLst>
            </p:cNvPr>
            <p:cNvSpPr/>
            <p:nvPr/>
          </p:nvSpPr>
          <p:spPr>
            <a:xfrm>
              <a:off x="10652400" y="5097276"/>
              <a:ext cx="172729" cy="172729"/>
            </a:xfrm>
            <a:prstGeom prst="rect">
              <a:avLst/>
            </a:prstGeom>
            <a:solidFill>
              <a:schemeClr val="accent3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sz="1400">
                <a:solidFill>
                  <a:schemeClr val="tx1"/>
                </a:solidFill>
              </a:endParaRPr>
            </a:p>
          </p:txBody>
        </p:sp>
        <p:sp>
          <p:nvSpPr>
            <p:cNvPr id="220" name="RectangleLegend4" hidden="1">
              <a:extLst>
                <a:ext uri="{FF2B5EF4-FFF2-40B4-BE49-F238E27FC236}">
                  <a16:creationId xmlns:a16="http://schemas.microsoft.com/office/drawing/2014/main" id="{676763DF-1511-46D7-9E57-ED57A63A7AC2}"/>
                </a:ext>
              </a:extLst>
            </p:cNvPr>
            <p:cNvSpPr/>
            <p:nvPr/>
          </p:nvSpPr>
          <p:spPr>
            <a:xfrm>
              <a:off x="10652400" y="5470872"/>
              <a:ext cx="172729" cy="172729"/>
            </a:xfrm>
            <a:prstGeom prst="rect">
              <a:avLst/>
            </a:prstGeom>
            <a:solidFill>
              <a:schemeClr val="accent4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sz="1400">
                <a:solidFill>
                  <a:schemeClr val="tx1"/>
                </a:solidFill>
              </a:endParaRPr>
            </a:p>
          </p:txBody>
        </p:sp>
        <p:sp>
          <p:nvSpPr>
            <p:cNvPr id="221" name="RectangleLegend5" hidden="1">
              <a:extLst>
                <a:ext uri="{FF2B5EF4-FFF2-40B4-BE49-F238E27FC236}">
                  <a16:creationId xmlns:a16="http://schemas.microsoft.com/office/drawing/2014/main" id="{D3DD0974-9762-4CA2-A47C-8EAB51739D8E}"/>
                </a:ext>
              </a:extLst>
            </p:cNvPr>
            <p:cNvSpPr/>
            <p:nvPr/>
          </p:nvSpPr>
          <p:spPr>
            <a:xfrm>
              <a:off x="10652400" y="5844468"/>
              <a:ext cx="172729" cy="172729"/>
            </a:xfrm>
            <a:prstGeom prst="rect">
              <a:avLst/>
            </a:prstGeom>
            <a:solidFill>
              <a:schemeClr val="accent5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sz="1400">
                <a:solidFill>
                  <a:schemeClr val="tx1"/>
                </a:solidFill>
              </a:endParaRPr>
            </a:p>
          </p:txBody>
        </p:sp>
        <p:sp>
          <p:nvSpPr>
            <p:cNvPr id="222" name="Legend1" hidden="1">
              <a:extLst>
                <a:ext uri="{FF2B5EF4-FFF2-40B4-BE49-F238E27FC236}">
                  <a16:creationId xmlns:a16="http://schemas.microsoft.com/office/drawing/2014/main" id="{1FFF93F1-4F17-43F4-991A-5EFF2D88B7F0}"/>
                </a:ext>
              </a:extLst>
            </p:cNvPr>
            <p:cNvSpPr txBox="1"/>
            <p:nvPr/>
          </p:nvSpPr>
          <p:spPr>
            <a:xfrm>
              <a:off x="10978546" y="4320636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223" name="Legend2" hidden="1">
              <a:extLst>
                <a:ext uri="{FF2B5EF4-FFF2-40B4-BE49-F238E27FC236}">
                  <a16:creationId xmlns:a16="http://schemas.microsoft.com/office/drawing/2014/main" id="{D9775D6C-1CEA-4897-A3DF-5CFB0C5EA974}"/>
                </a:ext>
              </a:extLst>
            </p:cNvPr>
            <p:cNvSpPr txBox="1"/>
            <p:nvPr/>
          </p:nvSpPr>
          <p:spPr>
            <a:xfrm>
              <a:off x="10978546" y="4700134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224" name="Legend3" hidden="1">
              <a:extLst>
                <a:ext uri="{FF2B5EF4-FFF2-40B4-BE49-F238E27FC236}">
                  <a16:creationId xmlns:a16="http://schemas.microsoft.com/office/drawing/2014/main" id="{FCD6C4B6-3082-4383-B678-467F81AB49DF}"/>
                </a:ext>
              </a:extLst>
            </p:cNvPr>
            <p:cNvSpPr txBox="1"/>
            <p:nvPr/>
          </p:nvSpPr>
          <p:spPr>
            <a:xfrm>
              <a:off x="10978546" y="5079632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225" name="Legend4" hidden="1">
              <a:extLst>
                <a:ext uri="{FF2B5EF4-FFF2-40B4-BE49-F238E27FC236}">
                  <a16:creationId xmlns:a16="http://schemas.microsoft.com/office/drawing/2014/main" id="{60763AA1-EE9C-4F67-895A-D386B6446E89}"/>
                </a:ext>
              </a:extLst>
            </p:cNvPr>
            <p:cNvSpPr txBox="1"/>
            <p:nvPr/>
          </p:nvSpPr>
          <p:spPr>
            <a:xfrm>
              <a:off x="10978546" y="5451053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  <p:sp>
          <p:nvSpPr>
            <p:cNvPr id="226" name="Legend5" hidden="1">
              <a:extLst>
                <a:ext uri="{FF2B5EF4-FFF2-40B4-BE49-F238E27FC236}">
                  <a16:creationId xmlns:a16="http://schemas.microsoft.com/office/drawing/2014/main" id="{A8AE0318-D8BA-4B4E-9452-0C460E9CC1E9}"/>
                </a:ext>
              </a:extLst>
            </p:cNvPr>
            <p:cNvSpPr txBox="1"/>
            <p:nvPr/>
          </p:nvSpPr>
          <p:spPr>
            <a:xfrm>
              <a:off x="10978545" y="5822474"/>
              <a:ext cx="608438" cy="219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 rtl="0">
                <a:spcAft>
                  <a:spcPts val="600"/>
                </a:spcAft>
              </a:pPr>
              <a:r>
                <a:rPr lang="it-IT" sz="1400"/>
                <a:t>Legend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126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914396" rtl="0" eaLnBrk="1" latinLnBrk="0" hangingPunct="1">
        <a:lnSpc>
          <a:spcPct val="100000"/>
        </a:lnSpc>
        <a:spcBef>
          <a:spcPct val="0"/>
        </a:spcBef>
        <a:buNone/>
        <a:defRPr lang="en-US" sz="2500" b="1" kern="1200" spc="0" baseline="0" dirty="0">
          <a:ln w="6350" cap="flat">
            <a:noFill/>
            <a:miter lim="800000"/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96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tx1"/>
        </a:buClr>
        <a:buSzPct val="100000"/>
        <a:buFont typeface="Segoe UI" panose="020B0502040204020203" pitchFamily="34" charset="0"/>
        <a:buChar char="​"/>
        <a:defRPr lang="en-US" sz="1600" kern="1200" dirty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0" indent="-223195" algn="l" defTabSz="914396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442791" indent="-215996" algn="l" defTabSz="914396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1"/>
        </a:buClr>
        <a:buSzPct val="110000"/>
        <a:buFont typeface="Arial" panose="020B0604020202020204" pitchFamily="34" charset="0"/>
        <a:buChar char="‒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597588" indent="-151197" algn="l" defTabSz="914396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817184" indent="-147598" algn="l" defTabSz="914396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1"/>
        </a:buClr>
        <a:buSzPct val="100000"/>
        <a:buFont typeface="Arial" panose="020B0604020202020204" pitchFamily="34" charset="0"/>
        <a:buChar char="̶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085846" indent="-171449" algn="l" defTabSz="914396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1085846" indent="-171449" algn="l" defTabSz="914396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1085846" indent="-171449" algn="l" defTabSz="914396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1085846" indent="-171449" algn="l" defTabSz="914396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6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4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3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1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9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7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6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5ACBF0"/>
          </p15:clr>
        </p15:guide>
        <p15:guide id="3" orient="horz" pos="3912">
          <p15:clr>
            <a:srgbClr val="5ACBF0"/>
          </p15:clr>
        </p15:guide>
        <p15:guide id="4" orient="horz" pos="1075">
          <p15:clr>
            <a:srgbClr val="F26B43"/>
          </p15:clr>
        </p15:guide>
        <p15:guide id="5" pos="7329">
          <p15:clr>
            <a:srgbClr val="F26B43"/>
          </p15:clr>
        </p15:guide>
        <p15:guide id="6" pos="345">
          <p15:clr>
            <a:srgbClr val="F26B43"/>
          </p15:clr>
        </p15:guide>
        <p15:guide id="8" orient="horz" pos="40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4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15A7FF52-5A89-4194-90FD-388599EE1D5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801" y="1672"/>
          <a:ext cx="1620" cy="1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5" progId="TCLayout.ActiveDocument.1">
                  <p:embed/>
                </p:oleObj>
              </mc:Choice>
              <mc:Fallback>
                <p:oleObj name="think-cell Slide" r:id="rId4" imgW="592" imgH="595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15A7FF52-5A89-4194-90FD-388599EE1D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01" y="1672"/>
                        <a:ext cx="1620" cy="1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itle 17">
            <a:extLst>
              <a:ext uri="{FF2B5EF4-FFF2-40B4-BE49-F238E27FC236}">
                <a16:creationId xmlns:a16="http://schemas.microsoft.com/office/drawing/2014/main" id="{515A2254-979A-4284-82F9-EF4A6B59C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545" y="2906011"/>
            <a:ext cx="4466097" cy="1354197"/>
          </a:xfrm>
        </p:spPr>
        <p:txBody>
          <a:bodyPr vert="horz" anchor="ctr">
            <a:normAutofit fontScale="90000"/>
          </a:bodyPr>
          <a:lstStyle/>
          <a:p>
            <a:r>
              <a:rPr lang="it-IT" sz="4400" dirty="0">
                <a:solidFill>
                  <a:srgbClr val="DE287D"/>
                </a:solidFill>
              </a:rPr>
              <a:t>OPEN FIBER  </a:t>
            </a:r>
            <a:r>
              <a:rPr lang="it-IT" sz="2700" dirty="0">
                <a:solidFill>
                  <a:schemeClr val="accent4">
                    <a:lumMod val="25000"/>
                  </a:schemeClr>
                </a:solidFill>
              </a:rPr>
              <a:t>CONTRATTI SERVIZI TECNICI BANDO ITALIA A 1 GIGA</a:t>
            </a:r>
            <a:endParaRPr lang="it-IT" dirty="0">
              <a:solidFill>
                <a:schemeClr val="accent4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50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2">
            <a:extLst>
              <a:ext uri="{FF2B5EF4-FFF2-40B4-BE49-F238E27FC236}">
                <a16:creationId xmlns:a16="http://schemas.microsoft.com/office/drawing/2014/main" id="{9A7DB50D-2465-FD83-4457-1CF66B2ED888}"/>
              </a:ext>
            </a:extLst>
          </p:cNvPr>
          <p:cNvSpPr txBox="1">
            <a:spLocks/>
          </p:cNvSpPr>
          <p:nvPr/>
        </p:nvSpPr>
        <p:spPr>
          <a:xfrm>
            <a:off x="190586" y="120188"/>
            <a:ext cx="11810827" cy="460046"/>
          </a:xfrm>
          <a:prstGeom prst="rect">
            <a:avLst/>
          </a:prstGeom>
          <a:noFill/>
        </p:spPr>
        <p:txBody>
          <a:bodyPr vert="horz" wrap="square" lIns="0" tIns="0" rIns="130099" bIns="0" rtlCol="0" anchor="ctr" anchorCtr="0">
            <a:noAutofit/>
          </a:bodyPr>
          <a:lstStyle>
            <a:lvl1pPr algn="l" defTabSz="17346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67" b="0" i="0" kern="1200" cap="all" spc="-133" baseline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marR="0" lvl="0" indent="0" algn="l" defTabSz="1734627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>
                <a:solidFill>
                  <a:srgbClr val="000088"/>
                </a:solidFill>
                <a:latin typeface="Graphik Black" panose="020B0A03030202060203" pitchFamily="34" charset="0"/>
                <a:ea typeface="+mn-ea"/>
                <a:cs typeface="+mn-cs"/>
              </a:rPr>
              <a:t>SERVIZI TECNICI – FIGURE PROGESSIONALI E REQUISITI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7B1F6E9-3F8B-7AB7-CB13-393BE6797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645" y="1344774"/>
            <a:ext cx="10925908" cy="434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8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2">
            <a:extLst>
              <a:ext uri="{FF2B5EF4-FFF2-40B4-BE49-F238E27FC236}">
                <a16:creationId xmlns:a16="http://schemas.microsoft.com/office/drawing/2014/main" id="{9A7DB50D-2465-FD83-4457-1CF66B2ED888}"/>
              </a:ext>
            </a:extLst>
          </p:cNvPr>
          <p:cNvSpPr txBox="1">
            <a:spLocks/>
          </p:cNvSpPr>
          <p:nvPr/>
        </p:nvSpPr>
        <p:spPr>
          <a:xfrm>
            <a:off x="190586" y="120188"/>
            <a:ext cx="11810827" cy="460046"/>
          </a:xfrm>
          <a:prstGeom prst="rect">
            <a:avLst/>
          </a:prstGeom>
          <a:noFill/>
        </p:spPr>
        <p:txBody>
          <a:bodyPr vert="horz" wrap="square" lIns="0" tIns="0" rIns="130099" bIns="0" rtlCol="0" anchor="ctr" anchorCtr="0">
            <a:noAutofit/>
          </a:bodyPr>
          <a:lstStyle>
            <a:lvl1pPr algn="l" defTabSz="17346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67" b="0" i="0" kern="1200" cap="all" spc="-133" baseline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marR="0" lvl="0" indent="0" algn="l" defTabSz="1734627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>
                <a:solidFill>
                  <a:srgbClr val="000088"/>
                </a:solidFill>
                <a:latin typeface="Graphik Black" panose="020B0A03030202060203" pitchFamily="34" charset="0"/>
                <a:ea typeface="+mn-ea"/>
                <a:cs typeface="+mn-cs"/>
              </a:rPr>
              <a:t>SERVIZI TECNICI – Dettaglio professionisti per provincia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E4FB8A0-F4AA-8ED4-E4F7-88352BB23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3263" y="477551"/>
            <a:ext cx="5048006" cy="6346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323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xgrPArEB1mEiMOhB5KGA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_9mniplMrafceMpP.Qw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EQ8aI7AKzsdxigcAG3Z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vs1S2qnQw1aA01IUagl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yDlDqWonv3hoAx.p9Rs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xgrPArEB1mEiMOhB5KGA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guF4Gw2mJIhuiFXm5tKQ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goWEzLgA0_64VDvMxGG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9_f.d6YGbJCbK0.Pg2_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9_f.d6YGbJCbK0.Pg2_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4. Footno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oZbb0sXNdu8BCibsgsU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96ctUUqJsGDCugslwBC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hTnprpZIIVVQCOTQtpL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CET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s3CU0mhZ0iF9VK3Gc_g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cAbB4u0quRffFN3bn3X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_9mniplMrafceMpP.Qw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EQ8aI7AKzsdxigcAG3Z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vs1S2qnQw1aA01IUagl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yDlDqWonv3hoAx.p9Rs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xgrPArEB1mEiMOhB5KGA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heme/theme1.xml><?xml version="1.0" encoding="utf-8"?>
<a:theme xmlns:a="http://schemas.openxmlformats.org/drawingml/2006/main" name="1_White">
  <a:themeElements>
    <a:clrScheme name="Scheme1">
      <a:dk1>
        <a:srgbClr val="7F7F7F"/>
      </a:dk1>
      <a:lt1>
        <a:srgbClr val="FFFFFF"/>
      </a:lt1>
      <a:dk2>
        <a:srgbClr val="7F7F7F"/>
      </a:dk2>
      <a:lt2>
        <a:srgbClr val="4D4D4D"/>
      </a:lt2>
      <a:accent1>
        <a:srgbClr val="E32D91"/>
      </a:accent1>
      <a:accent2>
        <a:srgbClr val="C830CC"/>
      </a:accent2>
      <a:accent3>
        <a:srgbClr val="4EA6DC"/>
      </a:accent3>
      <a:accent4>
        <a:srgbClr val="D8D8DD"/>
      </a:accent4>
      <a:accent5>
        <a:srgbClr val="8971E1"/>
      </a:accent5>
      <a:accent6>
        <a:srgbClr val="D54773"/>
      </a:accent6>
      <a:hlink>
        <a:srgbClr val="0000FF"/>
      </a:hlink>
      <a:folHlink>
        <a:srgbClr val="800080"/>
      </a:folHlink>
    </a:clrScheme>
    <a:fontScheme name="Custo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" cap="sq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600" dirty="0" err="1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tx1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 w="6350">
          <a:noFill/>
          <a:miter lim="800000"/>
        </a:ln>
      </a:spPr>
      <a:bodyPr vert="horz" wrap="square" lIns="0" tIns="0" rIns="0" bIns="0" rtlCol="0">
        <a:noAutofit/>
      </a:bodyPr>
      <a:lstStyle>
        <a:defPPr algn="l">
          <a:spcBef>
            <a:spcPts val="300"/>
          </a:spcBef>
          <a:spcAft>
            <a:spcPts val="300"/>
          </a:spcAft>
          <a:buNone/>
          <a:defRPr sz="1600" dirty="0" smtClean="0"/>
        </a:defPPr>
      </a:lstStyle>
    </a:txDef>
  </a:objectDefaults>
  <a:extraClrSchemeLst>
    <a:extraClrScheme>
      <a:clrScheme name="Scheme1">
        <a:dk1>
          <a:srgbClr val="7F7F7F"/>
        </a:dk1>
        <a:lt1>
          <a:srgbClr val="FFFFFF"/>
        </a:lt1>
        <a:dk2>
          <a:srgbClr val="7F7F7F"/>
        </a:dk2>
        <a:lt2>
          <a:srgbClr val="4D4D4D"/>
        </a:lt2>
        <a:accent1>
          <a:srgbClr val="E32D91"/>
        </a:accent1>
        <a:accent2>
          <a:srgbClr val="C830CC"/>
        </a:accent2>
        <a:accent3>
          <a:srgbClr val="4EA6DC"/>
        </a:accent3>
        <a:accent4>
          <a:srgbClr val="D8D8DD"/>
        </a:accent4>
        <a:accent5>
          <a:srgbClr val="8971E1"/>
        </a:accent5>
        <a:accent6>
          <a:srgbClr val="D54773"/>
        </a:accent6>
        <a:hlink>
          <a:srgbClr val="0000FF"/>
        </a:hlink>
        <a:folHlink>
          <a:srgbClr val="800080"/>
        </a:folHlink>
      </a:clrScheme>
    </a:extraClrScheme>
  </a:extraClrSchemeLst>
  <a:custClrLst>
    <a:custClr name="Dark Gray">
      <a:srgbClr val="4D4D4D"/>
    </a:custClr>
    <a:custClr name="Mid Gray">
      <a:srgbClr val="7F7F7F"/>
    </a:custClr>
    <a:custClr name="Light Gray">
      <a:srgbClr val="B3B3B3"/>
    </a:custClr>
    <a:custClr name="Super Light Gray">
      <a:srgbClr val="D0D0D0"/>
    </a:custClr>
    <a:custClr name="Pale Gray">
      <a:srgbClr val="E6E6E6"/>
    </a:custClr>
  </a:custClrLst>
  <a:extLst>
    <a:ext uri="{05A4C25C-085E-4340-85A3-A5531E510DB2}">
      <thm15:themeFamily xmlns:thm15="http://schemas.microsoft.com/office/thememl/2012/main" name="EN_OPENFIBER_16x9_OF_v12.potx" id="{F1A7A684-C669-4B7A-9B24-0EA973F0BD09}" vid="{719963A7-E2CB-4B46-8D49-47CC2EEB6F5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27</Words>
  <Application>Microsoft Office PowerPoint</Application>
  <PresentationFormat>Widescreen</PresentationFormat>
  <Paragraphs>6</Paragraphs>
  <Slides>3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0" baseType="lpstr">
      <vt:lpstr>Arial</vt:lpstr>
      <vt:lpstr>Calibri</vt:lpstr>
      <vt:lpstr>Graphik Black</vt:lpstr>
      <vt:lpstr>Segoe UI</vt:lpstr>
      <vt:lpstr>Wingdings</vt:lpstr>
      <vt:lpstr>1_White</vt:lpstr>
      <vt:lpstr>think-cell Slide</vt:lpstr>
      <vt:lpstr>OPEN FIBER  CONTRATTI SERVIZI TECNICI BANDO ITALIA A 1 GIGA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Contratti progettazione</dc:title>
  <dc:creator>Screpanti Marco (Open Fiber)</dc:creator>
  <cp:lastModifiedBy>Vazzana Giuseppe Pio Alessandro (Open Fiber)</cp:lastModifiedBy>
  <cp:revision>9</cp:revision>
  <dcterms:created xsi:type="dcterms:W3CDTF">2023-04-06T14:52:09Z</dcterms:created>
  <dcterms:modified xsi:type="dcterms:W3CDTF">2023-05-16T11:41:32Z</dcterms:modified>
</cp:coreProperties>
</file>