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42" r:id="rId1"/>
  </p:sldMasterIdLst>
  <p:notesMasterIdLst>
    <p:notesMasterId r:id="rId3"/>
  </p:notesMasterIdLst>
  <p:sldIdLst>
    <p:sldId id="256" r:id="rId2"/>
  </p:sldIdLst>
  <p:sldSz cx="9144000" cy="6858000" type="screen4x3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660"/>
  </p:normalViewPr>
  <p:slideViewPr>
    <p:cSldViewPr>
      <p:cViewPr varScale="1">
        <p:scale>
          <a:sx n="84" d="100"/>
          <a:sy n="84" d="100"/>
        </p:scale>
        <p:origin x="1474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6400" cy="496809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2"/>
            <a:ext cx="2946400" cy="496809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>
              <a:defRPr sz="1200"/>
            </a:lvl1pPr>
          </a:lstStyle>
          <a:p>
            <a:fld id="{EAF35A4E-42B3-4474-B9A7-5C7C1C887672}" type="datetimeFigureOut">
              <a:rPr lang="it-IT" smtClean="0"/>
              <a:t>08/05/2017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27" tIns="45363" rIns="90727" bIns="45363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3" y="4715709"/>
            <a:ext cx="5438775" cy="4468097"/>
          </a:xfrm>
          <a:prstGeom prst="rect">
            <a:avLst/>
          </a:prstGeom>
        </p:spPr>
        <p:txBody>
          <a:bodyPr vert="horz" lIns="90727" tIns="45363" rIns="90727" bIns="45363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429832"/>
            <a:ext cx="2946400" cy="496808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832"/>
            <a:ext cx="2946400" cy="496808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>
              <a:defRPr sz="1200"/>
            </a:lvl1pPr>
          </a:lstStyle>
          <a:p>
            <a:fld id="{4B495C10-4016-4189-BC7C-2FFA5D329AE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4389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ECC3-1010-4069-8823-C60A10D1A0C0}" type="datetime1">
              <a:rPr lang="it-IT" smtClean="0"/>
              <a:t>08/05/2017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121-DB88-4B1C-8CE6-4B0C6BA1838F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7AFA7-86B9-4127-BB00-921683E791AB}" type="datetime1">
              <a:rPr lang="it-IT" smtClean="0"/>
              <a:t>08/05/2017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121-DB88-4B1C-8CE6-4B0C6BA1838F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A02A-E769-4643-B591-62552CB34786}" type="datetime1">
              <a:rPr lang="it-IT" smtClean="0"/>
              <a:t>08/05/2017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121-DB88-4B1C-8CE6-4B0C6BA1838F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016F-8209-41D9-81F9-BAD6155F15D7}" type="datetime1">
              <a:rPr lang="it-IT" smtClean="0"/>
              <a:t>08/05/2017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121-DB88-4B1C-8CE6-4B0C6BA1838F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CF9F-8236-4BA9-B5E4-38609C8DDE11}" type="datetime1">
              <a:rPr lang="it-IT" smtClean="0"/>
              <a:t>08/05/2017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121-DB88-4B1C-8CE6-4B0C6BA1838F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455AA-54FA-4CEC-8B93-DB852C2249C8}" type="datetime1">
              <a:rPr lang="it-IT" smtClean="0"/>
              <a:t>08/05/2017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121-DB88-4B1C-8CE6-4B0C6BA1838F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0F1A-D757-4057-945E-FF12C46C72B3}" type="datetime1">
              <a:rPr lang="it-IT" smtClean="0"/>
              <a:t>08/05/2017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121-DB88-4B1C-8CE6-4B0C6BA1838F}" type="slidenum">
              <a:rPr lang="it-IT" smtClean="0"/>
              <a:t>‹N›</a:t>
            </a:fld>
            <a:endParaRPr lang="it-IT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1116-C1A9-4E28-9780-ACB37D3D94EC}" type="datetime1">
              <a:rPr lang="it-IT" smtClean="0"/>
              <a:t>08/05/2017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121-DB88-4B1C-8CE6-4B0C6BA1838F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789C0-C451-40C1-8ADF-F5941D85EDEE}" type="datetime1">
              <a:rPr lang="it-IT" smtClean="0"/>
              <a:t>08/05/2017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121-DB88-4B1C-8CE6-4B0C6BA1838F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60D2-EEE1-4962-ACBF-9A0703641350}" type="datetime1">
              <a:rPr lang="it-IT" smtClean="0"/>
              <a:t>08/05/2017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121-DB88-4B1C-8CE6-4B0C6BA1838F}" type="slidenum">
              <a:rPr lang="it-IT" smtClean="0"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500EC-161A-4271-805A-7C940D59E637}" type="datetime1">
              <a:rPr lang="it-IT" smtClean="0"/>
              <a:t>08/05/2017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121-DB88-4B1C-8CE6-4B0C6BA1838F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EDE813A5-B6E2-4CCF-AB4C-BF9BEA8C81D4}" type="datetime1">
              <a:rPr lang="it-IT" smtClean="0"/>
              <a:t>08/05/2017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9C027121-DB88-4B1C-8CE6-4B0C6BA1838F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15318" y="2999686"/>
            <a:ext cx="8784976" cy="3293209"/>
          </a:xfrm>
        </p:spPr>
        <p:txBody>
          <a:bodyPr anchor="t"/>
          <a:lstStyle/>
          <a:p>
            <a:pPr algn="ctr"/>
            <a:r>
              <a:rPr lang="it-IT" sz="1600" b="1" dirty="0">
                <a:latin typeface="Calibri"/>
              </a:rPr>
              <a:t>RIUNIONE RESPONSABILI DELLE COMMISSIONI BANDI LL.PP. – SIA </a:t>
            </a:r>
            <a:r>
              <a:rPr lang="it-IT" sz="1200" b="1" dirty="0">
                <a:latin typeface="Calibri"/>
              </a:rPr>
              <a:t>(SERVIZI INGEGNERIA E ARCHITETTURA) </a:t>
            </a:r>
            <a:br>
              <a:rPr lang="it-IT" sz="1200" b="1" dirty="0">
                <a:latin typeface="Calibri"/>
              </a:rPr>
            </a:br>
            <a:r>
              <a:rPr lang="it-IT" sz="1600" b="1" dirty="0">
                <a:latin typeface="Calibri"/>
              </a:rPr>
              <a:t>DEGLI ORDINI PROVINCIALI. ROMA 18.05.2017 </a:t>
            </a:r>
            <a:br>
              <a:rPr lang="it-IT" sz="1600" b="1" dirty="0">
                <a:latin typeface="Calibri"/>
              </a:rPr>
            </a:br>
            <a:r>
              <a:rPr lang="it-IT" sz="1600" b="1" dirty="0">
                <a:latin typeface="Calibri"/>
              </a:rPr>
              <a:t>ORE 10.30 – 0RE 14.30 </a:t>
            </a:r>
            <a:r>
              <a:rPr lang="it-IT" sz="1200" dirty="0">
                <a:latin typeface="Calibri"/>
              </a:rPr>
              <a:t>(presso sede CNI - V. XX Settembre 5, Roma)</a:t>
            </a:r>
            <a:r>
              <a:rPr lang="it-IT" sz="1000" b="1" dirty="0">
                <a:latin typeface="Calibri"/>
              </a:rPr>
              <a:t>  </a:t>
            </a:r>
            <a:r>
              <a:rPr lang="it-IT" sz="1600" b="1" dirty="0">
                <a:latin typeface="Calibri"/>
              </a:rPr>
              <a:t/>
            </a:r>
            <a:br>
              <a:rPr lang="it-IT" sz="1600" b="1" dirty="0">
                <a:latin typeface="Calibri"/>
              </a:rPr>
            </a:br>
            <a:r>
              <a:rPr lang="it-IT" sz="1200" dirty="0">
                <a:latin typeface="Arial"/>
              </a:rPr>
              <a:t>1.I SERVIZI DI INGEGNERIA E ARCHITETTURA ALLA LUCE DEL DECRETO CORRETTIVO DEL CODICE DEGLI APPALTI</a:t>
            </a:r>
            <a:br>
              <a:rPr lang="it-IT" sz="1200" dirty="0">
                <a:latin typeface="Arial"/>
              </a:rPr>
            </a:br>
            <a:r>
              <a:rPr lang="it-IT" sz="1200" dirty="0">
                <a:latin typeface="Arial"/>
              </a:rPr>
              <a:t>2. OSSERVATORIO CNI  SUI BANDI SIA </a:t>
            </a:r>
            <a:br>
              <a:rPr lang="it-IT" sz="1200" dirty="0">
                <a:latin typeface="Arial"/>
              </a:rPr>
            </a:br>
            <a:r>
              <a:rPr lang="it-IT" sz="1200" dirty="0">
                <a:latin typeface="Arial"/>
              </a:rPr>
              <a:t>3. ANALISI DEL MERCATO SIA : CRITICITA’ E PROPOSTE</a:t>
            </a:r>
            <a:br>
              <a:rPr lang="it-IT" sz="1200" dirty="0">
                <a:latin typeface="Arial"/>
              </a:rPr>
            </a:br>
            <a:r>
              <a:rPr lang="it-IT" sz="1200" dirty="0">
                <a:latin typeface="Arial"/>
              </a:rPr>
              <a:t>4. QUESITI E DIBATTITO</a:t>
            </a:r>
            <a:r>
              <a:rPr lang="it-IT" sz="700" dirty="0">
                <a:latin typeface="Arial"/>
              </a:rPr>
              <a:t/>
            </a:r>
            <a:br>
              <a:rPr lang="it-IT" sz="700" dirty="0">
                <a:latin typeface="Arial"/>
              </a:rPr>
            </a:br>
            <a:r>
              <a:rPr lang="it-IT" sz="1200" dirty="0">
                <a:latin typeface="Arial"/>
              </a:rPr>
              <a:t/>
            </a:r>
            <a:br>
              <a:rPr lang="it-IT" sz="1200" dirty="0">
                <a:latin typeface="Arial"/>
              </a:rPr>
            </a:br>
            <a:r>
              <a:rPr lang="it-IT" sz="1200" b="1" dirty="0" err="1">
                <a:latin typeface="Arial"/>
              </a:rPr>
              <a:t>INTERVERRANO</a:t>
            </a:r>
            <a:r>
              <a:rPr lang="it-IT" sz="1200" b="1" dirty="0">
                <a:latin typeface="Arial"/>
              </a:rPr>
              <a:t>:</a:t>
            </a:r>
            <a:r>
              <a:rPr lang="it-IT" sz="800" b="1" dirty="0">
                <a:latin typeface="Arial"/>
              </a:rPr>
              <a:t/>
            </a:r>
            <a:br>
              <a:rPr lang="it-IT" sz="800" b="1" dirty="0">
                <a:latin typeface="Arial"/>
              </a:rPr>
            </a:br>
            <a:r>
              <a:rPr lang="it-IT" sz="1200" dirty="0">
                <a:latin typeface="Arial"/>
              </a:rPr>
              <a:t/>
            </a:r>
            <a:br>
              <a:rPr lang="it-IT" sz="1200" dirty="0">
                <a:latin typeface="Arial"/>
              </a:rPr>
            </a:br>
            <a:r>
              <a:rPr lang="it-IT" sz="1400" dirty="0">
                <a:latin typeface="Arial"/>
              </a:rPr>
              <a:t> IL PRESIDENTE CNI ARMANDO ZAMBRANO</a:t>
            </a:r>
            <a:br>
              <a:rPr lang="it-IT" sz="1400" dirty="0">
                <a:latin typeface="Arial"/>
              </a:rPr>
            </a:br>
            <a:r>
              <a:rPr lang="it-IT" sz="1400" dirty="0">
                <a:latin typeface="Arial"/>
              </a:rPr>
              <a:t> MICHELE LAPENNA CONSIGLIERE TESORIERE E REFERENTE SIA LLPP CNI </a:t>
            </a:r>
            <a:br>
              <a:rPr lang="it-IT" sz="1400" dirty="0">
                <a:latin typeface="Arial"/>
              </a:rPr>
            </a:br>
            <a:r>
              <a:rPr lang="it-IT" sz="1400" dirty="0">
                <a:latin typeface="Arial"/>
              </a:rPr>
              <a:t>I COMPONENTI DELL’OSSERVATORIO BANDI CNI </a:t>
            </a:r>
            <a:br>
              <a:rPr lang="it-IT" sz="1400" dirty="0">
                <a:latin typeface="Arial"/>
              </a:rPr>
            </a:br>
            <a:r>
              <a:rPr lang="it-IT" sz="1400" dirty="0">
                <a:latin typeface="Arial"/>
              </a:rPr>
              <a:t>AVVOCATO LORENZO PASSERI CONSULENTE </a:t>
            </a:r>
            <a:r>
              <a:rPr lang="it-IT" sz="1400">
                <a:latin typeface="Arial"/>
              </a:rPr>
              <a:t>FONDAZIONE CNI</a:t>
            </a:r>
            <a:endParaRPr lang="it-IT" sz="1400" i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6292896"/>
            <a:ext cx="1423740" cy="54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74410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6752</TotalTime>
  <Words>15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Impact</vt:lpstr>
      <vt:lpstr>Times New Roman</vt:lpstr>
      <vt:lpstr>NewsPrint</vt:lpstr>
      <vt:lpstr>RIUNIONE RESPONSABILI DELLE COMMISSIONI BANDI LL.PP. – SIA (SERVIZI INGEGNERIA E ARCHITETTURA)  DEGLI ORDINI PROVINCIALI. ROMA 18.05.2017  ORE 10.30 – 0RE 14.30 (presso sede CNI - V. XX Settembre 5, Roma)   1.I SERVIZI DI INGEGNERIA E ARCHITETTURA ALLA LUCE DEL DECRETO CORRETTIVO DEL CODICE DEGLI APPALTI 2. OSSERVATORIO CNI  SUI BANDI SIA  3. ANALISI DEL MERCATO SIA : CRITICITA’ E PROPOSTE 4. QUESITI E DIBATTITO  INTERVERRANO:   IL PRESIDENTE CNI ARMANDO ZAMBRANO  MICHELE LAPENNA CONSIGLIERE TESORIERE E REFERENTE SIA LLPP CNI  I COMPONENTI DELL’OSSERVATORIO BANDI CNI  AVVOCATO LORENZO PASSERI CONSULENTE FONDAZIONE CNI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Regolamento parametri bandi di gara</dc:title>
  <dc:creator>Antonello Pili</dc:creator>
  <cp:lastModifiedBy>Angela Caruso</cp:lastModifiedBy>
  <cp:revision>1080</cp:revision>
  <cp:lastPrinted>2014-02-05T09:16:03Z</cp:lastPrinted>
  <dcterms:created xsi:type="dcterms:W3CDTF">2011-06-23T09:27:23Z</dcterms:created>
  <dcterms:modified xsi:type="dcterms:W3CDTF">2017-05-08T11:03:57Z</dcterms:modified>
</cp:coreProperties>
</file>